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61" r:id="rId5"/>
    <p:sldId id="264" r:id="rId6"/>
    <p:sldId id="1662" r:id="rId7"/>
    <p:sldId id="258" r:id="rId8"/>
    <p:sldId id="1678" r:id="rId9"/>
    <p:sldId id="265" r:id="rId10"/>
    <p:sldId id="1686" r:id="rId11"/>
    <p:sldId id="1658" r:id="rId12"/>
    <p:sldId id="260" r:id="rId13"/>
    <p:sldId id="1663" r:id="rId14"/>
    <p:sldId id="1679" r:id="rId15"/>
    <p:sldId id="1667" r:id="rId16"/>
    <p:sldId id="1687" r:id="rId17"/>
    <p:sldId id="1671" r:id="rId18"/>
    <p:sldId id="1681" r:id="rId19"/>
    <p:sldId id="1683" r:id="rId20"/>
    <p:sldId id="1685" r:id="rId21"/>
    <p:sldId id="1694" r:id="rId22"/>
    <p:sldId id="1692" r:id="rId23"/>
    <p:sldId id="1689" r:id="rId24"/>
    <p:sldId id="1691" r:id="rId25"/>
    <p:sldId id="262" r:id="rId26"/>
    <p:sldId id="1655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E35A5D8-CFC3-5A97-85D5-E6F5216A474B}" name="Virginia Fregona" initials="VF" userId="S::10581459@polimi.it::e949c496-8ada-4604-8483-1e51c13768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FFFFF"/>
    <a:srgbClr val="FF0000"/>
    <a:srgbClr val="DC5656"/>
    <a:srgbClr val="EAE8F3"/>
    <a:srgbClr val="FF9F3F"/>
    <a:srgbClr val="990000"/>
    <a:srgbClr val="EFAFCF"/>
    <a:srgbClr val="8EE38E"/>
    <a:srgbClr val="DB4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1C30B-761D-9840-A2BD-2A72E42CB10B}" v="1657" dt="2025-06-08T17:11:45.138"/>
    <p1510:client id="{93582551-7836-E919-DD0B-C2ED28564493}" v="2" dt="2025-06-08T10:50:06.073"/>
    <p1510:client id="{F69CB75F-3065-436C-A23B-E8F62F9DE460}" v="45" dt="2025-06-08T17:34:20.2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Stile con tema 2 - Color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406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Marchi" userId="c9746cb9-5545-4d7a-b0dd-71c57aca7f82" providerId="ADAL" clId="{F69CB75F-3065-436C-A23B-E8F62F9DE460}"/>
    <pc:docChg chg="addSld delSld modSld">
      <pc:chgData name="Fabio Marchi" userId="c9746cb9-5545-4d7a-b0dd-71c57aca7f82" providerId="ADAL" clId="{F69CB75F-3065-436C-A23B-E8F62F9DE460}" dt="2025-06-08T17:34:20.203" v="45" actId="20577"/>
      <pc:docMkLst>
        <pc:docMk/>
      </pc:docMkLst>
      <pc:sldChg chg="modAnim">
        <pc:chgData name="Fabio Marchi" userId="c9746cb9-5545-4d7a-b0dd-71c57aca7f82" providerId="ADAL" clId="{F69CB75F-3065-436C-A23B-E8F62F9DE460}" dt="2025-06-08T17:05:24.950" v="18"/>
        <pc:sldMkLst>
          <pc:docMk/>
          <pc:sldMk cId="2233632398" sldId="262"/>
        </pc:sldMkLst>
      </pc:sldChg>
      <pc:sldChg chg="modSp mod">
        <pc:chgData name="Fabio Marchi" userId="c9746cb9-5545-4d7a-b0dd-71c57aca7f82" providerId="ADAL" clId="{F69CB75F-3065-436C-A23B-E8F62F9DE460}" dt="2025-06-08T17:06:26.315" v="32" actId="120"/>
        <pc:sldMkLst>
          <pc:docMk/>
          <pc:sldMk cId="670849463" sldId="1683"/>
        </pc:sldMkLst>
        <pc:spChg chg="mod">
          <ac:chgData name="Fabio Marchi" userId="c9746cb9-5545-4d7a-b0dd-71c57aca7f82" providerId="ADAL" clId="{F69CB75F-3065-436C-A23B-E8F62F9DE460}" dt="2025-06-08T17:06:26.315" v="32" actId="120"/>
          <ac:spMkLst>
            <pc:docMk/>
            <pc:sldMk cId="670849463" sldId="1683"/>
            <ac:spMk id="5" creationId="{601D3180-269F-4060-B64E-DA8D1E516D88}"/>
          </ac:spMkLst>
        </pc:spChg>
        <pc:spChg chg="mod">
          <ac:chgData name="Fabio Marchi" userId="c9746cb9-5545-4d7a-b0dd-71c57aca7f82" providerId="ADAL" clId="{F69CB75F-3065-436C-A23B-E8F62F9DE460}" dt="2025-06-08T17:06:17.560" v="31" actId="20577"/>
          <ac:spMkLst>
            <pc:docMk/>
            <pc:sldMk cId="670849463" sldId="1683"/>
            <ac:spMk id="14" creationId="{2D8C19B7-E2EC-4716-8359-A459BE362116}"/>
          </ac:spMkLst>
        </pc:spChg>
      </pc:sldChg>
      <pc:sldChg chg="modSp mod">
        <pc:chgData name="Fabio Marchi" userId="c9746cb9-5545-4d7a-b0dd-71c57aca7f82" providerId="ADAL" clId="{F69CB75F-3065-436C-A23B-E8F62F9DE460}" dt="2025-06-08T17:34:20.203" v="45" actId="20577"/>
        <pc:sldMkLst>
          <pc:docMk/>
          <pc:sldMk cId="3641558369" sldId="1685"/>
        </pc:sldMkLst>
        <pc:spChg chg="mod">
          <ac:chgData name="Fabio Marchi" userId="c9746cb9-5545-4d7a-b0dd-71c57aca7f82" providerId="ADAL" clId="{F69CB75F-3065-436C-A23B-E8F62F9DE460}" dt="2025-06-08T17:34:20.203" v="45" actId="20577"/>
          <ac:spMkLst>
            <pc:docMk/>
            <pc:sldMk cId="3641558369" sldId="1685"/>
            <ac:spMk id="14" creationId="{2D8C19B7-E2EC-4716-8359-A459BE362116}"/>
          </ac:spMkLst>
        </pc:spChg>
      </pc:sldChg>
      <pc:sldChg chg="new del">
        <pc:chgData name="Fabio Marchi" userId="c9746cb9-5545-4d7a-b0dd-71c57aca7f82" providerId="ADAL" clId="{F69CB75F-3065-436C-A23B-E8F62F9DE460}" dt="2025-06-08T17:11:33.007" v="34" actId="2696"/>
        <pc:sldMkLst>
          <pc:docMk/>
          <pc:sldMk cId="1773425734" sldId="1693"/>
        </pc:sldMkLst>
      </pc:sldChg>
      <pc:sldChg chg="addSp modSp mod">
        <pc:chgData name="Fabio Marchi" userId="c9746cb9-5545-4d7a-b0dd-71c57aca7f82" providerId="ADAL" clId="{F69CB75F-3065-436C-A23B-E8F62F9DE460}" dt="2025-06-08T17:12:57.309" v="43" actId="1076"/>
        <pc:sldMkLst>
          <pc:docMk/>
          <pc:sldMk cId="3307981000" sldId="1694"/>
        </pc:sldMkLst>
        <pc:picChg chg="add mod">
          <ac:chgData name="Fabio Marchi" userId="c9746cb9-5545-4d7a-b0dd-71c57aca7f82" providerId="ADAL" clId="{F69CB75F-3065-436C-A23B-E8F62F9DE460}" dt="2025-06-08T17:12:57.309" v="43" actId="1076"/>
          <ac:picMkLst>
            <pc:docMk/>
            <pc:sldMk cId="3307981000" sldId="1694"/>
            <ac:picMk id="3" creationId="{A2C30B12-551E-3475-8A44-45ECEE543158}"/>
          </ac:picMkLst>
        </pc:picChg>
        <pc:picChg chg="mod">
          <ac:chgData name="Fabio Marchi" userId="c9746cb9-5545-4d7a-b0dd-71c57aca7f82" providerId="ADAL" clId="{F69CB75F-3065-436C-A23B-E8F62F9DE460}" dt="2025-06-08T17:12:50.020" v="42" actId="14100"/>
          <ac:picMkLst>
            <pc:docMk/>
            <pc:sldMk cId="3307981000" sldId="1694"/>
            <ac:picMk id="4" creationId="{82B89F96-C354-F19C-3CD3-1CF06DB1FED6}"/>
          </ac:picMkLst>
        </pc:picChg>
      </pc:sldChg>
    </pc:docChg>
  </pc:docChgLst>
  <pc:docChgLst>
    <pc:chgData name="Fabio Marchi" userId="S::10813048@polimi.it::c9746cb9-5545-4d7a-b0dd-71c57aca7f82" providerId="AD" clId="Web-{93582551-7836-E919-DD0B-C2ED28564493}"/>
    <pc:docChg chg="modSld">
      <pc:chgData name="Fabio Marchi" userId="S::10813048@polimi.it::c9746cb9-5545-4d7a-b0dd-71c57aca7f82" providerId="AD" clId="Web-{93582551-7836-E919-DD0B-C2ED28564493}" dt="2025-06-08T10:50:06.073" v="1" actId="20577"/>
      <pc:docMkLst>
        <pc:docMk/>
      </pc:docMkLst>
      <pc:sldChg chg="modSp">
        <pc:chgData name="Fabio Marchi" userId="S::10813048@polimi.it::c9746cb9-5545-4d7a-b0dd-71c57aca7f82" providerId="AD" clId="Web-{93582551-7836-E919-DD0B-C2ED28564493}" dt="2025-06-08T10:50:06.073" v="1" actId="20577"/>
        <pc:sldMkLst>
          <pc:docMk/>
          <pc:sldMk cId="2457322957" sldId="1689"/>
        </pc:sldMkLst>
        <pc:spChg chg="mod">
          <ac:chgData name="Fabio Marchi" userId="S::10813048@polimi.it::c9746cb9-5545-4d7a-b0dd-71c57aca7f82" providerId="AD" clId="Web-{93582551-7836-E919-DD0B-C2ED28564493}" dt="2025-06-08T10:50:06.073" v="1" actId="20577"/>
          <ac:spMkLst>
            <pc:docMk/>
            <pc:sldMk cId="2457322957" sldId="1689"/>
            <ac:spMk id="33" creationId="{5F133CA9-9112-D006-4C33-3C91B58A1840}"/>
          </ac:spMkLst>
        </pc:spChg>
      </pc:sldChg>
    </pc:docChg>
  </pc:docChgLst>
  <pc:docChgLst>
    <pc:chgData name="Emanuele Nicolo' Pizzo" userId="6441560e-4644-46b3-877e-5f8230810f28" providerId="ADAL" clId="{0351C30B-761D-9840-A2BD-2A72E42CB10B}"/>
    <pc:docChg chg="undo redo custSel addSld delSld modSld">
      <pc:chgData name="Emanuele Nicolo' Pizzo" userId="6441560e-4644-46b3-877e-5f8230810f28" providerId="ADAL" clId="{0351C30B-761D-9840-A2BD-2A72E42CB10B}" dt="2025-06-08T17:11:45.138" v="2264" actId="962"/>
      <pc:docMkLst>
        <pc:docMk/>
      </pc:docMkLst>
      <pc:sldChg chg="addSp delSp modSp modAnim">
        <pc:chgData name="Emanuele Nicolo' Pizzo" userId="6441560e-4644-46b3-877e-5f8230810f28" providerId="ADAL" clId="{0351C30B-761D-9840-A2BD-2A72E42CB10B}" dt="2025-06-08T14:24:56.319" v="2241" actId="1076"/>
        <pc:sldMkLst>
          <pc:docMk/>
          <pc:sldMk cId="3606594529" sldId="258"/>
        </pc:sldMkLst>
        <pc:picChg chg="add mod">
          <ac:chgData name="Emanuele Nicolo' Pizzo" userId="6441560e-4644-46b3-877e-5f8230810f28" providerId="ADAL" clId="{0351C30B-761D-9840-A2BD-2A72E42CB10B}" dt="2025-06-08T14:24:56.319" v="2241" actId="1076"/>
          <ac:picMkLst>
            <pc:docMk/>
            <pc:sldMk cId="3606594529" sldId="258"/>
            <ac:picMk id="3" creationId="{7BEF0C7E-DABE-ED00-96FA-F947F798B10C}"/>
          </ac:picMkLst>
        </pc:picChg>
        <pc:picChg chg="del mod">
          <ac:chgData name="Emanuele Nicolo' Pizzo" userId="6441560e-4644-46b3-877e-5f8230810f28" providerId="ADAL" clId="{0351C30B-761D-9840-A2BD-2A72E42CB10B}" dt="2025-06-08T14:24:03.769" v="2235" actId="478"/>
          <ac:picMkLst>
            <pc:docMk/>
            <pc:sldMk cId="3606594529" sldId="258"/>
            <ac:picMk id="30" creationId="{60A62E85-D872-44A3-979B-A9A51D43AF76}"/>
          </ac:picMkLst>
        </pc:picChg>
        <pc:picChg chg="mod">
          <ac:chgData name="Emanuele Nicolo' Pizzo" userId="6441560e-4644-46b3-877e-5f8230810f28" providerId="ADAL" clId="{0351C30B-761D-9840-A2BD-2A72E42CB10B}" dt="2025-06-08T14:24:19.238" v="2239" actId="170"/>
          <ac:picMkLst>
            <pc:docMk/>
            <pc:sldMk cId="3606594529" sldId="258"/>
            <ac:picMk id="31" creationId="{73156D22-1FB3-42CF-93E1-44D3E8C9871D}"/>
          </ac:picMkLst>
        </pc:picChg>
      </pc:sldChg>
      <pc:sldChg chg="modSp">
        <pc:chgData name="Emanuele Nicolo' Pizzo" userId="6441560e-4644-46b3-877e-5f8230810f28" providerId="ADAL" clId="{0351C30B-761D-9840-A2BD-2A72E42CB10B}" dt="2025-06-05T17:16:26.659" v="19" actId="20577"/>
        <pc:sldMkLst>
          <pc:docMk/>
          <pc:sldMk cId="533540241" sldId="260"/>
        </pc:sldMkLst>
        <pc:graphicFrameChg chg="mod">
          <ac:chgData name="Emanuele Nicolo' Pizzo" userId="6441560e-4644-46b3-877e-5f8230810f28" providerId="ADAL" clId="{0351C30B-761D-9840-A2BD-2A72E42CB10B}" dt="2025-06-05T17:16:26.659" v="19" actId="20577"/>
          <ac:graphicFrameMkLst>
            <pc:docMk/>
            <pc:sldMk cId="533540241" sldId="260"/>
            <ac:graphicFrameMk id="34" creationId="{C306F11A-AEE0-40EB-9531-E972BF3CFF51}"/>
          </ac:graphicFrameMkLst>
        </pc:graphicFrameChg>
      </pc:sldChg>
      <pc:sldChg chg="modSp mod">
        <pc:chgData name="Emanuele Nicolo' Pizzo" userId="6441560e-4644-46b3-877e-5f8230810f28" providerId="ADAL" clId="{0351C30B-761D-9840-A2BD-2A72E42CB10B}" dt="2025-06-05T17:14:14.078" v="3" actId="20577"/>
        <pc:sldMkLst>
          <pc:docMk/>
          <pc:sldMk cId="1751112552" sldId="261"/>
        </pc:sldMkLst>
        <pc:spChg chg="mod">
          <ac:chgData name="Emanuele Nicolo' Pizzo" userId="6441560e-4644-46b3-877e-5f8230810f28" providerId="ADAL" clId="{0351C30B-761D-9840-A2BD-2A72E42CB10B}" dt="2025-06-05T17:14:14.078" v="3" actId="20577"/>
          <ac:spMkLst>
            <pc:docMk/>
            <pc:sldMk cId="1751112552" sldId="261"/>
            <ac:spMk id="3" creationId="{EB0C7EA2-63CD-7662-5115-00F6845382C6}"/>
          </ac:spMkLst>
        </pc:spChg>
      </pc:sldChg>
      <pc:sldChg chg="addSp delSp modSp mod delAnim modAnim">
        <pc:chgData name="Emanuele Nicolo' Pizzo" userId="6441560e-4644-46b3-877e-5f8230810f28" providerId="ADAL" clId="{0351C30B-761D-9840-A2BD-2A72E42CB10B}" dt="2025-06-05T17:38:51.943" v="171" actId="1076"/>
        <pc:sldMkLst>
          <pc:docMk/>
          <pc:sldMk cId="1573080159" sldId="265"/>
        </pc:sldMkLst>
        <pc:spChg chg="mod">
          <ac:chgData name="Emanuele Nicolo' Pizzo" userId="6441560e-4644-46b3-877e-5f8230810f28" providerId="ADAL" clId="{0351C30B-761D-9840-A2BD-2A72E42CB10B}" dt="2025-06-05T17:36:15.819" v="152" actId="1076"/>
          <ac:spMkLst>
            <pc:docMk/>
            <pc:sldMk cId="1573080159" sldId="265"/>
            <ac:spMk id="31" creationId="{084221AB-DD6F-41C8-BCBE-E16EF86F4B5E}"/>
          </ac:spMkLst>
        </pc:spChg>
        <pc:picChg chg="mod">
          <ac:chgData name="Emanuele Nicolo' Pizzo" userId="6441560e-4644-46b3-877e-5f8230810f28" providerId="ADAL" clId="{0351C30B-761D-9840-A2BD-2A72E42CB10B}" dt="2025-06-05T17:30:57.706" v="96" actId="1076"/>
          <ac:picMkLst>
            <pc:docMk/>
            <pc:sldMk cId="1573080159" sldId="265"/>
            <ac:picMk id="3" creationId="{ECB98445-26FC-46E3-A6B3-7C9AAFCB553E}"/>
          </ac:picMkLst>
        </pc:picChg>
        <pc:picChg chg="mod">
          <ac:chgData name="Emanuele Nicolo' Pizzo" userId="6441560e-4644-46b3-877e-5f8230810f28" providerId="ADAL" clId="{0351C30B-761D-9840-A2BD-2A72E42CB10B}" dt="2025-06-05T17:38:19.753" v="164" actId="1076"/>
          <ac:picMkLst>
            <pc:docMk/>
            <pc:sldMk cId="1573080159" sldId="265"/>
            <ac:picMk id="5" creationId="{A5378666-C0FB-412C-824D-54EE8F4CDCE1}"/>
          </ac:picMkLst>
        </pc:picChg>
        <pc:picChg chg="mod">
          <ac:chgData name="Emanuele Nicolo' Pizzo" userId="6441560e-4644-46b3-877e-5f8230810f28" providerId="ADAL" clId="{0351C30B-761D-9840-A2BD-2A72E42CB10B}" dt="2025-06-05T17:38:31.316" v="167" actId="1076"/>
          <ac:picMkLst>
            <pc:docMk/>
            <pc:sldMk cId="1573080159" sldId="265"/>
            <ac:picMk id="7" creationId="{07943E38-8419-49F0-9B30-29CDEEB411C3}"/>
          </ac:picMkLst>
        </pc:picChg>
        <pc:picChg chg="mod">
          <ac:chgData name="Emanuele Nicolo' Pizzo" userId="6441560e-4644-46b3-877e-5f8230810f28" providerId="ADAL" clId="{0351C30B-761D-9840-A2BD-2A72E42CB10B}" dt="2025-06-05T17:38:42.605" v="169" actId="1076"/>
          <ac:picMkLst>
            <pc:docMk/>
            <pc:sldMk cId="1573080159" sldId="265"/>
            <ac:picMk id="9" creationId="{57CBDCCF-8E49-413B-823C-4F81BB9922CA}"/>
          </ac:picMkLst>
        </pc:picChg>
        <pc:picChg chg="mod">
          <ac:chgData name="Emanuele Nicolo' Pizzo" userId="6441560e-4644-46b3-877e-5f8230810f28" providerId="ADAL" clId="{0351C30B-761D-9840-A2BD-2A72E42CB10B}" dt="2025-06-05T17:38:51.943" v="171" actId="1076"/>
          <ac:picMkLst>
            <pc:docMk/>
            <pc:sldMk cId="1573080159" sldId="265"/>
            <ac:picMk id="10" creationId="{0DD25243-0BB6-4DF7-BDC6-5B6E03D5BE1C}"/>
          </ac:picMkLst>
        </pc:picChg>
        <pc:picChg chg="mod">
          <ac:chgData name="Emanuele Nicolo' Pizzo" userId="6441560e-4644-46b3-877e-5f8230810f28" providerId="ADAL" clId="{0351C30B-761D-9840-A2BD-2A72E42CB10B}" dt="2025-06-05T17:38:48.588" v="170" actId="1076"/>
          <ac:picMkLst>
            <pc:docMk/>
            <pc:sldMk cId="1573080159" sldId="265"/>
            <ac:picMk id="11" creationId="{BF1589A6-D105-4DF5-8F5E-227FF1D75A36}"/>
          </ac:picMkLst>
        </pc:picChg>
        <pc:picChg chg="add mod">
          <ac:chgData name="Emanuele Nicolo' Pizzo" userId="6441560e-4644-46b3-877e-5f8230810f28" providerId="ADAL" clId="{0351C30B-761D-9840-A2BD-2A72E42CB10B}" dt="2025-06-05T17:38:23.679" v="165" actId="1076"/>
          <ac:picMkLst>
            <pc:docMk/>
            <pc:sldMk cId="1573080159" sldId="265"/>
            <ac:picMk id="13" creationId="{A53510A1-5786-47FA-3750-6951CFC8A66E}"/>
          </ac:picMkLst>
        </pc:picChg>
        <pc:picChg chg="add mod">
          <ac:chgData name="Emanuele Nicolo' Pizzo" userId="6441560e-4644-46b3-877e-5f8230810f28" providerId="ADAL" clId="{0351C30B-761D-9840-A2BD-2A72E42CB10B}" dt="2025-06-05T17:38:27.438" v="166" actId="1076"/>
          <ac:picMkLst>
            <pc:docMk/>
            <pc:sldMk cId="1573080159" sldId="265"/>
            <ac:picMk id="15" creationId="{5A250575-D37E-B4E9-9A50-356F96EDB5C1}"/>
          </ac:picMkLst>
        </pc:picChg>
      </pc:sldChg>
      <pc:sldChg chg="delSp modSp mod delAnim">
        <pc:chgData name="Emanuele Nicolo' Pizzo" userId="6441560e-4644-46b3-877e-5f8230810f28" providerId="ADAL" clId="{0351C30B-761D-9840-A2BD-2A72E42CB10B}" dt="2025-06-08T14:56:42.355" v="2261" actId="20577"/>
        <pc:sldMkLst>
          <pc:docMk/>
          <pc:sldMk cId="1250198107" sldId="1663"/>
        </pc:sldMkLst>
        <pc:spChg chg="mod">
          <ac:chgData name="Emanuele Nicolo' Pizzo" userId="6441560e-4644-46b3-877e-5f8230810f28" providerId="ADAL" clId="{0351C30B-761D-9840-A2BD-2A72E42CB10B}" dt="2025-06-08T14:56:42.355" v="2261" actId="20577"/>
          <ac:spMkLst>
            <pc:docMk/>
            <pc:sldMk cId="1250198107" sldId="1663"/>
            <ac:spMk id="2" creationId="{A4659E7B-6C8A-5DC0-B6FD-EEA04271DE63}"/>
          </ac:spMkLst>
        </pc:spChg>
        <pc:spChg chg="mod">
          <ac:chgData name="Emanuele Nicolo' Pizzo" userId="6441560e-4644-46b3-877e-5f8230810f28" providerId="ADAL" clId="{0351C30B-761D-9840-A2BD-2A72E42CB10B}" dt="2025-06-08T10:15:10.722" v="1950" actId="20577"/>
          <ac:spMkLst>
            <pc:docMk/>
            <pc:sldMk cId="1250198107" sldId="1663"/>
            <ac:spMk id="4" creationId="{CAC706A3-E191-45A2-A40D-CCE88FDBBFE8}"/>
          </ac:spMkLst>
        </pc:spChg>
        <pc:spChg chg="mod">
          <ac:chgData name="Emanuele Nicolo' Pizzo" userId="6441560e-4644-46b3-877e-5f8230810f28" providerId="ADAL" clId="{0351C30B-761D-9840-A2BD-2A72E42CB10B}" dt="2025-06-08T10:15:47.388" v="1956" actId="20577"/>
          <ac:spMkLst>
            <pc:docMk/>
            <pc:sldMk cId="1250198107" sldId="1663"/>
            <ac:spMk id="11" creationId="{63747280-D311-46E3-B4D7-913A45C89CD9}"/>
          </ac:spMkLst>
        </pc:spChg>
        <pc:cxnChg chg="mod">
          <ac:chgData name="Emanuele Nicolo' Pizzo" userId="6441560e-4644-46b3-877e-5f8230810f28" providerId="ADAL" clId="{0351C30B-761D-9840-A2BD-2A72E42CB10B}" dt="2025-06-08T14:02:10.207" v="2191" actId="1076"/>
          <ac:cxnSpMkLst>
            <pc:docMk/>
            <pc:sldMk cId="1250198107" sldId="1663"/>
            <ac:cxnSpMk id="10" creationId="{00AB172A-903F-F55B-CDDB-F747E8194598}"/>
          </ac:cxnSpMkLst>
        </pc:cxnChg>
      </pc:sldChg>
      <pc:sldChg chg="modSp del mod modShow">
        <pc:chgData name="Emanuele Nicolo' Pizzo" userId="6441560e-4644-46b3-877e-5f8230810f28" providerId="ADAL" clId="{0351C30B-761D-9840-A2BD-2A72E42CB10B}" dt="2025-06-07T16:10:11.425" v="516" actId="2696"/>
        <pc:sldMkLst>
          <pc:docMk/>
          <pc:sldMk cId="694410026" sldId="1666"/>
        </pc:sldMkLst>
      </pc:sldChg>
      <pc:sldChg chg="modSp mod">
        <pc:chgData name="Emanuele Nicolo' Pizzo" userId="6441560e-4644-46b3-877e-5f8230810f28" providerId="ADAL" clId="{0351C30B-761D-9840-A2BD-2A72E42CB10B}" dt="2025-06-08T14:03:25.913" v="2229" actId="1076"/>
        <pc:sldMkLst>
          <pc:docMk/>
          <pc:sldMk cId="854031369" sldId="1667"/>
        </pc:sldMkLst>
        <pc:spChg chg="mod">
          <ac:chgData name="Emanuele Nicolo' Pizzo" userId="6441560e-4644-46b3-877e-5f8230810f28" providerId="ADAL" clId="{0351C30B-761D-9840-A2BD-2A72E42CB10B}" dt="2025-06-08T14:03:19.417" v="2228" actId="20577"/>
          <ac:spMkLst>
            <pc:docMk/>
            <pc:sldMk cId="854031369" sldId="1667"/>
            <ac:spMk id="2" creationId="{A4659E7B-6C8A-5DC0-B6FD-EEA04271DE63}"/>
          </ac:spMkLst>
        </pc:spChg>
        <pc:graphicFrameChg chg="mod">
          <ac:chgData name="Emanuele Nicolo' Pizzo" userId="6441560e-4644-46b3-877e-5f8230810f28" providerId="ADAL" clId="{0351C30B-761D-9840-A2BD-2A72E42CB10B}" dt="2025-06-07T15:49:18.893" v="495" actId="20577"/>
          <ac:graphicFrameMkLst>
            <pc:docMk/>
            <pc:sldMk cId="854031369" sldId="1667"/>
            <ac:graphicFrameMk id="17" creationId="{CAC5F32A-907C-460D-BA81-CC8FBF4BF678}"/>
          </ac:graphicFrameMkLst>
        </pc:graphicFrameChg>
        <pc:cxnChg chg="mod">
          <ac:chgData name="Emanuele Nicolo' Pizzo" userId="6441560e-4644-46b3-877e-5f8230810f28" providerId="ADAL" clId="{0351C30B-761D-9840-A2BD-2A72E42CB10B}" dt="2025-06-08T14:03:25.913" v="2229" actId="1076"/>
          <ac:cxnSpMkLst>
            <pc:docMk/>
            <pc:sldMk cId="854031369" sldId="1667"/>
            <ac:cxnSpMk id="10" creationId="{00AB172A-903F-F55B-CDDB-F747E8194598}"/>
          </ac:cxnSpMkLst>
        </pc:cxnChg>
      </pc:sldChg>
      <pc:sldChg chg="modSp">
        <pc:chgData name="Emanuele Nicolo' Pizzo" userId="6441560e-4644-46b3-877e-5f8230810f28" providerId="ADAL" clId="{0351C30B-761D-9840-A2BD-2A72E42CB10B}" dt="2025-06-08T14:47:00.088" v="2252" actId="122"/>
        <pc:sldMkLst>
          <pc:docMk/>
          <pc:sldMk cId="1355549607" sldId="1678"/>
        </pc:sldMkLst>
        <pc:spChg chg="mod">
          <ac:chgData name="Emanuele Nicolo' Pizzo" userId="6441560e-4644-46b3-877e-5f8230810f28" providerId="ADAL" clId="{0351C30B-761D-9840-A2BD-2A72E42CB10B}" dt="2025-06-08T14:46:53.498" v="2250" actId="122"/>
          <ac:spMkLst>
            <pc:docMk/>
            <pc:sldMk cId="1355549607" sldId="1678"/>
            <ac:spMk id="4" creationId="{6648105D-8CA6-411D-986B-33A88FA41361}"/>
          </ac:spMkLst>
        </pc:spChg>
        <pc:spChg chg="mod">
          <ac:chgData name="Emanuele Nicolo' Pizzo" userId="6441560e-4644-46b3-877e-5f8230810f28" providerId="ADAL" clId="{0351C30B-761D-9840-A2BD-2A72E42CB10B}" dt="2025-06-08T14:47:00.088" v="2252" actId="122"/>
          <ac:spMkLst>
            <pc:docMk/>
            <pc:sldMk cId="1355549607" sldId="1678"/>
            <ac:spMk id="32" creationId="{2E622752-8E4F-484D-8A56-04679C22A4CB}"/>
          </ac:spMkLst>
        </pc:spChg>
      </pc:sldChg>
      <pc:sldChg chg="addSp delSp modSp add mod addAnim delAnim modAnim">
        <pc:chgData name="Emanuele Nicolo' Pizzo" userId="6441560e-4644-46b3-877e-5f8230810f28" providerId="ADAL" clId="{0351C30B-761D-9840-A2BD-2A72E42CB10B}" dt="2025-06-08T14:03:05.343" v="2226" actId="1076"/>
        <pc:sldMkLst>
          <pc:docMk/>
          <pc:sldMk cId="2549111670" sldId="1679"/>
        </pc:sldMkLst>
        <pc:spChg chg="mod">
          <ac:chgData name="Emanuele Nicolo' Pizzo" userId="6441560e-4644-46b3-877e-5f8230810f28" providerId="ADAL" clId="{0351C30B-761D-9840-A2BD-2A72E42CB10B}" dt="2025-06-08T14:02:33.030" v="2222" actId="14100"/>
          <ac:spMkLst>
            <pc:docMk/>
            <pc:sldMk cId="2549111670" sldId="1679"/>
            <ac:spMk id="2" creationId="{80CF7E9E-47F8-8C01-A3CB-7DA16973CE80}"/>
          </ac:spMkLst>
        </pc:spChg>
        <pc:spChg chg="add del mod">
          <ac:chgData name="Emanuele Nicolo' Pizzo" userId="6441560e-4644-46b3-877e-5f8230810f28" providerId="ADAL" clId="{0351C30B-761D-9840-A2BD-2A72E42CB10B}" dt="2025-06-08T14:01:12.843" v="2166" actId="11529"/>
          <ac:spMkLst>
            <pc:docMk/>
            <pc:sldMk cId="2549111670" sldId="1679"/>
            <ac:spMk id="3" creationId="{C5B7962E-7B01-CD9A-84B1-434B866A110E}"/>
          </ac:spMkLst>
        </pc:spChg>
        <pc:spChg chg="mod">
          <ac:chgData name="Emanuele Nicolo' Pizzo" userId="6441560e-4644-46b3-877e-5f8230810f28" providerId="ADAL" clId="{0351C30B-761D-9840-A2BD-2A72E42CB10B}" dt="2025-06-08T14:03:05.343" v="2226" actId="1076"/>
          <ac:spMkLst>
            <pc:docMk/>
            <pc:sldMk cId="2549111670" sldId="1679"/>
            <ac:spMk id="4" creationId="{C0A41849-8D7D-7B6C-3E50-E3978A4F0D10}"/>
          </ac:spMkLst>
        </pc:spChg>
        <pc:spChg chg="mod">
          <ac:chgData name="Emanuele Nicolo' Pizzo" userId="6441560e-4644-46b3-877e-5f8230810f28" providerId="ADAL" clId="{0351C30B-761D-9840-A2BD-2A72E42CB10B}" dt="2025-06-08T10:18:00.303" v="1958" actId="20577"/>
          <ac:spMkLst>
            <pc:docMk/>
            <pc:sldMk cId="2549111670" sldId="1679"/>
            <ac:spMk id="11" creationId="{373A6EC5-5C11-98B2-90D1-826F8FD26266}"/>
          </ac:spMkLst>
        </pc:spChg>
        <pc:spChg chg="add mod">
          <ac:chgData name="Emanuele Nicolo' Pizzo" userId="6441560e-4644-46b3-877e-5f8230810f28" providerId="ADAL" clId="{0351C30B-761D-9840-A2BD-2A72E42CB10B}" dt="2025-06-07T15:52:30.648" v="504" actId="208"/>
          <ac:spMkLst>
            <pc:docMk/>
            <pc:sldMk cId="2549111670" sldId="1679"/>
            <ac:spMk id="13" creationId="{1A871ADA-9F69-AA21-E997-BD51394C9196}"/>
          </ac:spMkLst>
        </pc:spChg>
        <pc:spChg chg="add mod">
          <ac:chgData name="Emanuele Nicolo' Pizzo" userId="6441560e-4644-46b3-877e-5f8230810f28" providerId="ADAL" clId="{0351C30B-761D-9840-A2BD-2A72E42CB10B}" dt="2025-06-08T14:01:42.138" v="2169" actId="1076"/>
          <ac:spMkLst>
            <pc:docMk/>
            <pc:sldMk cId="2549111670" sldId="1679"/>
            <ac:spMk id="15" creationId="{089DA0A7-560C-51A2-05AD-1ACCBB5D7C76}"/>
          </ac:spMkLst>
        </pc:spChg>
        <pc:spChg chg="add mod">
          <ac:chgData name="Emanuele Nicolo' Pizzo" userId="6441560e-4644-46b3-877e-5f8230810f28" providerId="ADAL" clId="{0351C30B-761D-9840-A2BD-2A72E42CB10B}" dt="2025-06-07T15:45:07.826" v="398" actId="1076"/>
          <ac:spMkLst>
            <pc:docMk/>
            <pc:sldMk cId="2549111670" sldId="1679"/>
            <ac:spMk id="16" creationId="{C192B584-F2E2-39C1-11F7-9435774474EF}"/>
          </ac:spMkLst>
        </pc:spChg>
        <pc:spChg chg="del">
          <ac:chgData name="Emanuele Nicolo' Pizzo" userId="6441560e-4644-46b3-877e-5f8230810f28" providerId="ADAL" clId="{0351C30B-761D-9840-A2BD-2A72E42CB10B}" dt="2025-06-08T14:02:17.214" v="2193" actId="478"/>
          <ac:spMkLst>
            <pc:docMk/>
            <pc:sldMk cId="2549111670" sldId="1679"/>
            <ac:spMk id="18" creationId="{0903F39E-7BEB-4FAF-9691-943BC44181A3}"/>
          </ac:spMkLst>
        </pc:spChg>
        <pc:spChg chg="add mod">
          <ac:chgData name="Emanuele Nicolo' Pizzo" userId="6441560e-4644-46b3-877e-5f8230810f28" providerId="ADAL" clId="{0351C30B-761D-9840-A2BD-2A72E42CB10B}" dt="2025-06-07T15:52:33.606" v="505" actId="208"/>
          <ac:spMkLst>
            <pc:docMk/>
            <pc:sldMk cId="2549111670" sldId="1679"/>
            <ac:spMk id="20" creationId="{7EE5F7D8-348F-88C5-A095-264D9132E789}"/>
          </ac:spMkLst>
        </pc:spChg>
        <pc:spChg chg="add del mod">
          <ac:chgData name="Emanuele Nicolo' Pizzo" userId="6441560e-4644-46b3-877e-5f8230810f28" providerId="ADAL" clId="{0351C30B-761D-9840-A2BD-2A72E42CB10B}" dt="2025-06-08T14:01:06.883" v="2157" actId="478"/>
          <ac:spMkLst>
            <pc:docMk/>
            <pc:sldMk cId="2549111670" sldId="1679"/>
            <ac:spMk id="21" creationId="{DB1CFAD5-8392-A749-C14D-0B84AF4533A7}"/>
          </ac:spMkLst>
        </pc:spChg>
        <pc:graphicFrameChg chg="add mod">
          <ac:chgData name="Emanuele Nicolo' Pizzo" userId="6441560e-4644-46b3-877e-5f8230810f28" providerId="ADAL" clId="{0351C30B-761D-9840-A2BD-2A72E42CB10B}" dt="2025-06-07T16:26:01.635" v="525" actId="20577"/>
          <ac:graphicFrameMkLst>
            <pc:docMk/>
            <pc:sldMk cId="2549111670" sldId="1679"/>
            <ac:graphicFrameMk id="19" creationId="{FDE3CD56-B45C-0A7B-7423-5F5CC1D774F4}"/>
          </ac:graphicFrameMkLst>
        </pc:graphicFrameChg>
        <pc:picChg chg="del mod">
          <ac:chgData name="Emanuele Nicolo' Pizzo" userId="6441560e-4644-46b3-877e-5f8230810f28" providerId="ADAL" clId="{0351C30B-761D-9840-A2BD-2A72E42CB10B}" dt="2025-06-08T10:20:28.397" v="1962" actId="21"/>
          <ac:picMkLst>
            <pc:docMk/>
            <pc:sldMk cId="2549111670" sldId="1679"/>
            <ac:picMk id="3" creationId="{BC2A0954-2949-4CAC-9395-84F80691378A}"/>
          </ac:picMkLst>
        </pc:picChg>
        <pc:cxnChg chg="mod">
          <ac:chgData name="Emanuele Nicolo' Pizzo" userId="6441560e-4644-46b3-877e-5f8230810f28" providerId="ADAL" clId="{0351C30B-761D-9840-A2BD-2A72E42CB10B}" dt="2025-06-08T14:02:40.149" v="2224" actId="1076"/>
          <ac:cxnSpMkLst>
            <pc:docMk/>
            <pc:sldMk cId="2549111670" sldId="1679"/>
            <ac:cxnSpMk id="10" creationId="{719BA677-D3FD-47F0-CBA4-4F07BC4C461B}"/>
          </ac:cxnSpMkLst>
        </pc:cxnChg>
      </pc:sldChg>
      <pc:sldChg chg="addSp delSp modSp new del mod">
        <pc:chgData name="Emanuele Nicolo' Pizzo" userId="6441560e-4644-46b3-877e-5f8230810f28" providerId="ADAL" clId="{0351C30B-761D-9840-A2BD-2A72E42CB10B}" dt="2025-06-08T14:03:10.331" v="2227" actId="2696"/>
        <pc:sldMkLst>
          <pc:docMk/>
          <pc:sldMk cId="3325905594" sldId="1680"/>
        </pc:sldMkLst>
      </pc:sldChg>
      <pc:sldChg chg="del">
        <pc:chgData name="Emanuele Nicolo' Pizzo" userId="6441560e-4644-46b3-877e-5f8230810f28" providerId="ADAL" clId="{0351C30B-761D-9840-A2BD-2A72E42CB10B}" dt="2025-06-07T17:33:23.593" v="559" actId="2696"/>
        <pc:sldMkLst>
          <pc:docMk/>
          <pc:sldMk cId="3505968095" sldId="1688"/>
        </pc:sldMkLst>
      </pc:sldChg>
      <pc:sldChg chg="new del">
        <pc:chgData name="Emanuele Nicolo' Pizzo" userId="6441560e-4644-46b3-877e-5f8230810f28" providerId="ADAL" clId="{0351C30B-761D-9840-A2BD-2A72E42CB10B}" dt="2025-06-07T17:31:38.642" v="535" actId="2696"/>
        <pc:sldMkLst>
          <pc:docMk/>
          <pc:sldMk cId="877374969" sldId="1689"/>
        </pc:sldMkLst>
      </pc:sldChg>
      <pc:sldChg chg="addSp delSp modSp add mod delAnim modAnim">
        <pc:chgData name="Emanuele Nicolo' Pizzo" userId="6441560e-4644-46b3-877e-5f8230810f28" providerId="ADAL" clId="{0351C30B-761D-9840-A2BD-2A72E42CB10B}" dt="2025-06-08T13:55:49.510" v="2076"/>
        <pc:sldMkLst>
          <pc:docMk/>
          <pc:sldMk cId="2457322957" sldId="1689"/>
        </pc:sldMkLst>
        <pc:spChg chg="mod">
          <ac:chgData name="Emanuele Nicolo' Pizzo" userId="6441560e-4644-46b3-877e-5f8230810f28" providerId="ADAL" clId="{0351C30B-761D-9840-A2BD-2A72E42CB10B}" dt="2025-06-07T18:22:48.742" v="1465" actId="14100"/>
          <ac:spMkLst>
            <pc:docMk/>
            <pc:sldMk cId="2457322957" sldId="1689"/>
            <ac:spMk id="2" creationId="{33E94FEC-10B7-EA84-DA6F-4F7A3D8E1D75}"/>
          </ac:spMkLst>
        </pc:spChg>
        <pc:spChg chg="mod">
          <ac:chgData name="Emanuele Nicolo' Pizzo" userId="6441560e-4644-46b3-877e-5f8230810f28" providerId="ADAL" clId="{0351C30B-761D-9840-A2BD-2A72E42CB10B}" dt="2025-06-08T13:51:59.004" v="2028"/>
          <ac:spMkLst>
            <pc:docMk/>
            <pc:sldMk cId="2457322957" sldId="1689"/>
            <ac:spMk id="4" creationId="{D240586E-8F93-1D5B-E0EE-C432B9A678A4}"/>
          </ac:spMkLst>
        </pc:spChg>
        <pc:spChg chg="mod">
          <ac:chgData name="Emanuele Nicolo' Pizzo" userId="6441560e-4644-46b3-877e-5f8230810f28" providerId="ADAL" clId="{0351C30B-761D-9840-A2BD-2A72E42CB10B}" dt="2025-06-08T13:51:59.004" v="2028"/>
          <ac:spMkLst>
            <pc:docMk/>
            <pc:sldMk cId="2457322957" sldId="1689"/>
            <ac:spMk id="7" creationId="{2DB3C8F0-42C6-6D30-EE69-8D07ECB848C2}"/>
          </ac:spMkLst>
        </pc:spChg>
        <pc:spChg chg="add mod">
          <ac:chgData name="Emanuele Nicolo' Pizzo" userId="6441560e-4644-46b3-877e-5f8230810f28" providerId="ADAL" clId="{0351C30B-761D-9840-A2BD-2A72E42CB10B}" dt="2025-06-08T13:55:07.788" v="2069" actId="1076"/>
          <ac:spMkLst>
            <pc:docMk/>
            <pc:sldMk cId="2457322957" sldId="1689"/>
            <ac:spMk id="8" creationId="{6743681E-6863-20C1-BB45-00995721C187}"/>
          </ac:spMkLst>
        </pc:spChg>
        <pc:spChg chg="add mod">
          <ac:chgData name="Emanuele Nicolo' Pizzo" userId="6441560e-4644-46b3-877e-5f8230810f28" providerId="ADAL" clId="{0351C30B-761D-9840-A2BD-2A72E42CB10B}" dt="2025-06-08T13:55:07.788" v="2069" actId="1076"/>
          <ac:spMkLst>
            <pc:docMk/>
            <pc:sldMk cId="2457322957" sldId="1689"/>
            <ac:spMk id="11" creationId="{45296C01-7AA8-3ACD-B59F-69FF8C86E676}"/>
          </ac:spMkLst>
        </pc:spChg>
        <pc:spChg chg="mod topLvl">
          <ac:chgData name="Emanuele Nicolo' Pizzo" userId="6441560e-4644-46b3-877e-5f8230810f28" providerId="ADAL" clId="{0351C30B-761D-9840-A2BD-2A72E42CB10B}" dt="2025-06-08T13:54:50.935" v="2067" actId="478"/>
          <ac:spMkLst>
            <pc:docMk/>
            <pc:sldMk cId="2457322957" sldId="1689"/>
            <ac:spMk id="13" creationId="{3E5A740F-75EF-B1F0-5241-41F912E8F2B6}"/>
          </ac:spMkLst>
        </pc:spChg>
        <pc:spChg chg="add del mod topLvl">
          <ac:chgData name="Emanuele Nicolo' Pizzo" userId="6441560e-4644-46b3-877e-5f8230810f28" providerId="ADAL" clId="{0351C30B-761D-9840-A2BD-2A72E42CB10B}" dt="2025-06-08T13:54:54.977" v="2068" actId="14100"/>
          <ac:spMkLst>
            <pc:docMk/>
            <pc:sldMk cId="2457322957" sldId="1689"/>
            <ac:spMk id="14" creationId="{D3265D39-0926-BEBF-61C2-7AB92E6BEA3E}"/>
          </ac:spMkLst>
        </pc:spChg>
        <pc:spChg chg="add mod">
          <ac:chgData name="Emanuele Nicolo' Pizzo" userId="6441560e-4644-46b3-877e-5f8230810f28" providerId="ADAL" clId="{0351C30B-761D-9840-A2BD-2A72E42CB10B}" dt="2025-06-08T13:55:07.788" v="2069" actId="1076"/>
          <ac:spMkLst>
            <pc:docMk/>
            <pc:sldMk cId="2457322957" sldId="1689"/>
            <ac:spMk id="15" creationId="{6DC2F751-7D91-A952-907D-2945088D9337}"/>
          </ac:spMkLst>
        </pc:spChg>
        <pc:spChg chg="add mod">
          <ac:chgData name="Emanuele Nicolo' Pizzo" userId="6441560e-4644-46b3-877e-5f8230810f28" providerId="ADAL" clId="{0351C30B-761D-9840-A2BD-2A72E42CB10B}" dt="2025-06-08T13:54:38.749" v="2063" actId="1076"/>
          <ac:spMkLst>
            <pc:docMk/>
            <pc:sldMk cId="2457322957" sldId="1689"/>
            <ac:spMk id="23" creationId="{995B443F-8C3B-C3C3-3EFD-F596BDFC2C8B}"/>
          </ac:spMkLst>
        </pc:spChg>
        <pc:spChg chg="add del mod">
          <ac:chgData name="Emanuele Nicolo' Pizzo" userId="6441560e-4644-46b3-877e-5f8230810f28" providerId="ADAL" clId="{0351C30B-761D-9840-A2BD-2A72E42CB10B}" dt="2025-06-08T10:49:54.468" v="1996" actId="478"/>
          <ac:spMkLst>
            <pc:docMk/>
            <pc:sldMk cId="2457322957" sldId="1689"/>
            <ac:spMk id="24" creationId="{67095790-A20B-EBA9-50B4-9038A2BE7251}"/>
          </ac:spMkLst>
        </pc:spChg>
        <pc:spChg chg="add mod">
          <ac:chgData name="Emanuele Nicolo' Pizzo" userId="6441560e-4644-46b3-877e-5f8230810f28" providerId="ADAL" clId="{0351C30B-761D-9840-A2BD-2A72E42CB10B}" dt="2025-06-08T13:55:22.977" v="2073" actId="1076"/>
          <ac:spMkLst>
            <pc:docMk/>
            <pc:sldMk cId="2457322957" sldId="1689"/>
            <ac:spMk id="25" creationId="{D9385C22-CD39-32A9-EC30-8D6A652A479B}"/>
          </ac:spMkLst>
        </pc:spChg>
        <pc:spChg chg="add del mod">
          <ac:chgData name="Emanuele Nicolo' Pizzo" userId="6441560e-4644-46b3-877e-5f8230810f28" providerId="ADAL" clId="{0351C30B-761D-9840-A2BD-2A72E42CB10B}" dt="2025-06-08T13:53:33.511" v="2051" actId="478"/>
          <ac:spMkLst>
            <pc:docMk/>
            <pc:sldMk cId="2457322957" sldId="1689"/>
            <ac:spMk id="28" creationId="{0CA86076-F5F3-1A36-FAF0-0D0EE4C65FE5}"/>
          </ac:spMkLst>
        </pc:spChg>
        <pc:spChg chg="add del mod">
          <ac:chgData name="Emanuele Nicolo' Pizzo" userId="6441560e-4644-46b3-877e-5f8230810f28" providerId="ADAL" clId="{0351C30B-761D-9840-A2BD-2A72E42CB10B}" dt="2025-06-08T13:51:02.997" v="2017" actId="478"/>
          <ac:spMkLst>
            <pc:docMk/>
            <pc:sldMk cId="2457322957" sldId="1689"/>
            <ac:spMk id="30" creationId="{83EB5925-6E2F-0B43-7EAC-2E11B5DC831F}"/>
          </ac:spMkLst>
        </pc:spChg>
        <pc:spChg chg="add del mod">
          <ac:chgData name="Emanuele Nicolo' Pizzo" userId="6441560e-4644-46b3-877e-5f8230810f28" providerId="ADAL" clId="{0351C30B-761D-9840-A2BD-2A72E42CB10B}" dt="2025-06-08T13:52:22.357" v="2032" actId="478"/>
          <ac:spMkLst>
            <pc:docMk/>
            <pc:sldMk cId="2457322957" sldId="1689"/>
            <ac:spMk id="33" creationId="{5F133CA9-9112-D006-4C33-3C91B58A1840}"/>
          </ac:spMkLst>
        </pc:spChg>
        <pc:grpChg chg="add mod">
          <ac:chgData name="Emanuele Nicolo' Pizzo" userId="6441560e-4644-46b3-877e-5f8230810f28" providerId="ADAL" clId="{0351C30B-761D-9840-A2BD-2A72E42CB10B}" dt="2025-06-08T13:55:07.788" v="2069" actId="1076"/>
          <ac:grpSpMkLst>
            <pc:docMk/>
            <pc:sldMk cId="2457322957" sldId="1689"/>
            <ac:grpSpMk id="3" creationId="{944E1467-4F3E-4BA0-6452-FF789AA31FD4}"/>
          </ac:grpSpMkLst>
        </pc:grpChg>
        <pc:grpChg chg="add del mod">
          <ac:chgData name="Emanuele Nicolo' Pizzo" userId="6441560e-4644-46b3-877e-5f8230810f28" providerId="ADAL" clId="{0351C30B-761D-9840-A2BD-2A72E42CB10B}" dt="2025-06-08T13:55:07.788" v="2069" actId="1076"/>
          <ac:grpSpMkLst>
            <pc:docMk/>
            <pc:sldMk cId="2457322957" sldId="1689"/>
            <ac:grpSpMk id="12" creationId="{4F8A5052-C933-662C-1BAA-72E526DAB182}"/>
          </ac:grpSpMkLst>
        </pc:grpChg>
        <pc:grpChg chg="add del mod">
          <ac:chgData name="Emanuele Nicolo' Pizzo" userId="6441560e-4644-46b3-877e-5f8230810f28" providerId="ADAL" clId="{0351C30B-761D-9840-A2BD-2A72E42CB10B}" dt="2025-06-08T13:51:02.997" v="2017" actId="478"/>
          <ac:grpSpMkLst>
            <pc:docMk/>
            <pc:sldMk cId="2457322957" sldId="1689"/>
            <ac:grpSpMk id="29" creationId="{646DE52A-BE32-9303-FCCE-7EE7EA7CFCDE}"/>
          </ac:grpSpMkLst>
        </pc:grpChg>
        <pc:picChg chg="add mod">
          <ac:chgData name="Emanuele Nicolo' Pizzo" userId="6441560e-4644-46b3-877e-5f8230810f28" providerId="ADAL" clId="{0351C30B-761D-9840-A2BD-2A72E42CB10B}" dt="2025-06-08T13:54:22.977" v="2059" actId="1076"/>
          <ac:picMkLst>
            <pc:docMk/>
            <pc:sldMk cId="2457322957" sldId="1689"/>
            <ac:picMk id="5" creationId="{AC11C726-268A-4D17-C86E-2B9BB7169B1D}"/>
          </ac:picMkLst>
        </pc:picChg>
        <pc:cxnChg chg="mod">
          <ac:chgData name="Emanuele Nicolo' Pizzo" userId="6441560e-4644-46b3-877e-5f8230810f28" providerId="ADAL" clId="{0351C30B-761D-9840-A2BD-2A72E42CB10B}" dt="2025-06-07T18:14:10.645" v="1316" actId="1076"/>
          <ac:cxnSpMkLst>
            <pc:docMk/>
            <pc:sldMk cId="2457322957" sldId="1689"/>
            <ac:cxnSpMk id="10" creationId="{481F8F9A-F2BE-29FB-6B7C-9A5D78216066}"/>
          </ac:cxnSpMkLst>
        </pc:cxnChg>
      </pc:sldChg>
      <pc:sldChg chg="addSp delSp modSp add mod modAnim">
        <pc:chgData name="Emanuele Nicolo' Pizzo" userId="6441560e-4644-46b3-877e-5f8230810f28" providerId="ADAL" clId="{0351C30B-761D-9840-A2BD-2A72E42CB10B}" dt="2025-06-08T14:46:18.003" v="2247" actId="1076"/>
        <pc:sldMkLst>
          <pc:docMk/>
          <pc:sldMk cId="623278191" sldId="1691"/>
        </pc:sldMkLst>
        <pc:spChg chg="mod">
          <ac:chgData name="Emanuele Nicolo' Pizzo" userId="6441560e-4644-46b3-877e-5f8230810f28" providerId="ADAL" clId="{0351C30B-761D-9840-A2BD-2A72E42CB10B}" dt="2025-06-07T18:14:35.472" v="1327" actId="20577"/>
          <ac:spMkLst>
            <pc:docMk/>
            <pc:sldMk cId="623278191" sldId="1691"/>
            <ac:spMk id="2" creationId="{5D497785-32B4-2EDB-5407-620CD205B0FE}"/>
          </ac:spMkLst>
        </pc:spChg>
        <pc:spChg chg="add mod">
          <ac:chgData name="Emanuele Nicolo' Pizzo" userId="6441560e-4644-46b3-877e-5f8230810f28" providerId="ADAL" clId="{0351C30B-761D-9840-A2BD-2A72E42CB10B}" dt="2025-06-07T18:24:25.106" v="1486" actId="1076"/>
          <ac:spMkLst>
            <pc:docMk/>
            <pc:sldMk cId="623278191" sldId="1691"/>
            <ac:spMk id="3" creationId="{50367B13-0479-A4BD-727C-0A8153F636BC}"/>
          </ac:spMkLst>
        </pc:spChg>
        <pc:spChg chg="add mod">
          <ac:chgData name="Emanuele Nicolo' Pizzo" userId="6441560e-4644-46b3-877e-5f8230810f28" providerId="ADAL" clId="{0351C30B-761D-9840-A2BD-2A72E42CB10B}" dt="2025-06-07T18:24:09.429" v="1483" actId="122"/>
          <ac:spMkLst>
            <pc:docMk/>
            <pc:sldMk cId="623278191" sldId="1691"/>
            <ac:spMk id="4" creationId="{4406E3AF-3B85-112D-DAA8-A1B07BC39595}"/>
          </ac:spMkLst>
        </pc:spChg>
        <pc:spChg chg="add mod">
          <ac:chgData name="Emanuele Nicolo' Pizzo" userId="6441560e-4644-46b3-877e-5f8230810f28" providerId="ADAL" clId="{0351C30B-761D-9840-A2BD-2A72E42CB10B}" dt="2025-06-07T18:24:02.145" v="1481" actId="1076"/>
          <ac:spMkLst>
            <pc:docMk/>
            <pc:sldMk cId="623278191" sldId="1691"/>
            <ac:spMk id="7" creationId="{F616250F-C2AE-CF28-E412-2C0FA39C9F61}"/>
          </ac:spMkLst>
        </pc:spChg>
        <pc:spChg chg="add mod">
          <ac:chgData name="Emanuele Nicolo' Pizzo" userId="6441560e-4644-46b3-877e-5f8230810f28" providerId="ADAL" clId="{0351C30B-761D-9840-A2BD-2A72E42CB10B}" dt="2025-06-07T18:24:16.786" v="1484" actId="1076"/>
          <ac:spMkLst>
            <pc:docMk/>
            <pc:sldMk cId="623278191" sldId="1691"/>
            <ac:spMk id="8" creationId="{AC040C8D-0606-66E1-EDC6-483157E25DEF}"/>
          </ac:spMkLst>
        </pc:spChg>
        <pc:spChg chg="add mod">
          <ac:chgData name="Emanuele Nicolo' Pizzo" userId="6441560e-4644-46b3-877e-5f8230810f28" providerId="ADAL" clId="{0351C30B-761D-9840-A2BD-2A72E42CB10B}" dt="2025-06-07T18:22:23.906" v="1446" actId="1076"/>
          <ac:spMkLst>
            <pc:docMk/>
            <pc:sldMk cId="623278191" sldId="1691"/>
            <ac:spMk id="11" creationId="{4D893484-FD69-472B-B0E3-49F840248F91}"/>
          </ac:spMkLst>
        </pc:spChg>
        <pc:spChg chg="add mod">
          <ac:chgData name="Emanuele Nicolo' Pizzo" userId="6441560e-4644-46b3-877e-5f8230810f28" providerId="ADAL" clId="{0351C30B-761D-9840-A2BD-2A72E42CB10B}" dt="2025-06-08T14:46:18.003" v="2247" actId="1076"/>
          <ac:spMkLst>
            <pc:docMk/>
            <pc:sldMk cId="623278191" sldId="1691"/>
            <ac:spMk id="12" creationId="{17B4CB93-2A39-D6EA-DEF6-29224BF1C086}"/>
          </ac:spMkLst>
        </pc:spChg>
        <pc:spChg chg="add mod">
          <ac:chgData name="Emanuele Nicolo' Pizzo" userId="6441560e-4644-46b3-877e-5f8230810f28" providerId="ADAL" clId="{0351C30B-761D-9840-A2BD-2A72E42CB10B}" dt="2025-06-08T14:46:13.989" v="2246" actId="1076"/>
          <ac:spMkLst>
            <pc:docMk/>
            <pc:sldMk cId="623278191" sldId="1691"/>
            <ac:spMk id="13" creationId="{07752DCD-7E74-850B-D44C-4883FA0D83D9}"/>
          </ac:spMkLst>
        </pc:spChg>
        <pc:picChg chg="add mod">
          <ac:chgData name="Emanuele Nicolo' Pizzo" userId="6441560e-4644-46b3-877e-5f8230810f28" providerId="ADAL" clId="{0351C30B-761D-9840-A2BD-2A72E42CB10B}" dt="2025-06-07T18:20:15.568" v="1423" actId="1076"/>
          <ac:picMkLst>
            <pc:docMk/>
            <pc:sldMk cId="623278191" sldId="1691"/>
            <ac:picMk id="1026" creationId="{8A84366E-171B-F122-D293-78184893FAF3}"/>
          </ac:picMkLst>
        </pc:picChg>
      </pc:sldChg>
      <pc:sldChg chg="addSp delSp modSp add mod delAnim modAnim">
        <pc:chgData name="Emanuele Nicolo' Pizzo" userId="6441560e-4644-46b3-877e-5f8230810f28" providerId="ADAL" clId="{0351C30B-761D-9840-A2BD-2A72E42CB10B}" dt="2025-06-08T13:58:11.088" v="2132"/>
        <pc:sldMkLst>
          <pc:docMk/>
          <pc:sldMk cId="3066970585" sldId="1692"/>
        </pc:sldMkLst>
        <pc:spChg chg="mod">
          <ac:chgData name="Emanuele Nicolo' Pizzo" userId="6441560e-4644-46b3-877e-5f8230810f28" providerId="ADAL" clId="{0351C30B-761D-9840-A2BD-2A72E42CB10B}" dt="2025-06-08T09:51:27.835" v="1514" actId="20577"/>
          <ac:spMkLst>
            <pc:docMk/>
            <pc:sldMk cId="3066970585" sldId="1692"/>
            <ac:spMk id="2" creationId="{A6A4832A-0153-CA62-A7F4-052A592DA911}"/>
          </ac:spMkLst>
        </pc:spChg>
        <pc:spChg chg="add mod">
          <ac:chgData name="Emanuele Nicolo' Pizzo" userId="6441560e-4644-46b3-877e-5f8230810f28" providerId="ADAL" clId="{0351C30B-761D-9840-A2BD-2A72E42CB10B}" dt="2025-06-08T13:57:31.844" v="2098" actId="20577"/>
          <ac:spMkLst>
            <pc:docMk/>
            <pc:sldMk cId="3066970585" sldId="1692"/>
            <ac:spMk id="4" creationId="{4CAA54D2-2DAE-9866-942C-A83399F6A3D3}"/>
          </ac:spMkLst>
        </pc:spChg>
        <pc:spChg chg="add mod">
          <ac:chgData name="Emanuele Nicolo' Pizzo" userId="6441560e-4644-46b3-877e-5f8230810f28" providerId="ADAL" clId="{0351C30B-761D-9840-A2BD-2A72E42CB10B}" dt="2025-06-08T13:58:04.846" v="2129" actId="1076"/>
          <ac:spMkLst>
            <pc:docMk/>
            <pc:sldMk cId="3066970585" sldId="1692"/>
            <ac:spMk id="5" creationId="{BDF40493-CF47-68F1-7780-70214619D4CA}"/>
          </ac:spMkLst>
        </pc:spChg>
        <pc:spChg chg="mod">
          <ac:chgData name="Emanuele Nicolo' Pizzo" userId="6441560e-4644-46b3-877e-5f8230810f28" providerId="ADAL" clId="{0351C30B-761D-9840-A2BD-2A72E42CB10B}" dt="2025-06-08T09:50:40.387" v="1497" actId="1076"/>
          <ac:spMkLst>
            <pc:docMk/>
            <pc:sldMk cId="3066970585" sldId="1692"/>
            <ac:spMk id="6" creationId="{0095F88C-300F-EEA7-D04B-67DA7A7FC10F}"/>
          </ac:spMkLst>
        </pc:spChg>
        <pc:spChg chg="add mod">
          <ac:chgData name="Emanuele Nicolo' Pizzo" userId="6441560e-4644-46b3-877e-5f8230810f28" providerId="ADAL" clId="{0351C30B-761D-9840-A2BD-2A72E42CB10B}" dt="2025-06-08T13:57:51.479" v="2123" actId="1076"/>
          <ac:spMkLst>
            <pc:docMk/>
            <pc:sldMk cId="3066970585" sldId="1692"/>
            <ac:spMk id="8" creationId="{0FCC9B31-002B-A9D4-BED5-CACDE3F2B21D}"/>
          </ac:spMkLst>
        </pc:spChg>
        <pc:spChg chg="del">
          <ac:chgData name="Emanuele Nicolo' Pizzo" userId="6441560e-4644-46b3-877e-5f8230810f28" providerId="ADAL" clId="{0351C30B-761D-9840-A2BD-2A72E42CB10B}" dt="2025-06-08T09:50:46.824" v="1498" actId="478"/>
          <ac:spMkLst>
            <pc:docMk/>
            <pc:sldMk cId="3066970585" sldId="1692"/>
            <ac:spMk id="14" creationId="{FA9A1868-EE81-0959-E2CE-1B41E7266B2F}"/>
          </ac:spMkLst>
        </pc:spChg>
        <pc:spChg chg="add mod">
          <ac:chgData name="Emanuele Nicolo' Pizzo" userId="6441560e-4644-46b3-877e-5f8230810f28" providerId="ADAL" clId="{0351C30B-761D-9840-A2BD-2A72E42CB10B}" dt="2025-06-08T10:10:29.207" v="1949" actId="121"/>
          <ac:spMkLst>
            <pc:docMk/>
            <pc:sldMk cId="3066970585" sldId="1692"/>
            <ac:spMk id="18" creationId="{F6767725-E055-DE8A-CB14-7C4AC3CA60C0}"/>
          </ac:spMkLst>
        </pc:spChg>
        <pc:spChg chg="add mod">
          <ac:chgData name="Emanuele Nicolo' Pizzo" userId="6441560e-4644-46b3-877e-5f8230810f28" providerId="ADAL" clId="{0351C30B-761D-9840-A2BD-2A72E42CB10B}" dt="2025-06-08T10:10:16.292" v="1946" actId="20577"/>
          <ac:spMkLst>
            <pc:docMk/>
            <pc:sldMk cId="3066970585" sldId="1692"/>
            <ac:spMk id="19" creationId="{0EE6BFB2-8497-1989-C570-9783F200E5DF}"/>
          </ac:spMkLst>
        </pc:spChg>
        <pc:spChg chg="add mod">
          <ac:chgData name="Emanuele Nicolo' Pizzo" userId="6441560e-4644-46b3-877e-5f8230810f28" providerId="ADAL" clId="{0351C30B-761D-9840-A2BD-2A72E42CB10B}" dt="2025-06-08T10:10:09.125" v="1944" actId="122"/>
          <ac:spMkLst>
            <pc:docMk/>
            <pc:sldMk cId="3066970585" sldId="1692"/>
            <ac:spMk id="20" creationId="{1FA3F030-8730-CBDB-9E69-D2E21CD28B16}"/>
          </ac:spMkLst>
        </pc:spChg>
        <pc:spChg chg="del">
          <ac:chgData name="Emanuele Nicolo' Pizzo" userId="6441560e-4644-46b3-877e-5f8230810f28" providerId="ADAL" clId="{0351C30B-761D-9840-A2BD-2A72E42CB10B}" dt="2025-06-08T09:50:46.824" v="1498" actId="478"/>
          <ac:spMkLst>
            <pc:docMk/>
            <pc:sldMk cId="3066970585" sldId="1692"/>
            <ac:spMk id="26" creationId="{5FF84EBC-00B2-5403-EE8C-71FA42076B1E}"/>
          </ac:spMkLst>
        </pc:spChg>
        <pc:spChg chg="del">
          <ac:chgData name="Emanuele Nicolo' Pizzo" userId="6441560e-4644-46b3-877e-5f8230810f28" providerId="ADAL" clId="{0351C30B-761D-9840-A2BD-2A72E42CB10B}" dt="2025-06-08T09:50:46.824" v="1498" actId="478"/>
          <ac:spMkLst>
            <pc:docMk/>
            <pc:sldMk cId="3066970585" sldId="1692"/>
            <ac:spMk id="30" creationId="{7EC8C23F-2385-94FC-3805-25179D12841F}"/>
          </ac:spMkLst>
        </pc:spChg>
        <pc:graphicFrameChg chg="del mod">
          <ac:chgData name="Emanuele Nicolo' Pizzo" userId="6441560e-4644-46b3-877e-5f8230810f28" providerId="ADAL" clId="{0351C30B-761D-9840-A2BD-2A72E42CB10B}" dt="2025-06-08T09:50:33.326" v="1493" actId="478"/>
          <ac:graphicFrameMkLst>
            <pc:docMk/>
            <pc:sldMk cId="3066970585" sldId="1692"/>
            <ac:graphicFrameMk id="8" creationId="{F52754CB-ED74-42E6-112A-34EE51DA3FA1}"/>
          </ac:graphicFrameMkLst>
        </pc:graphicFrameChg>
        <pc:picChg chg="add mod">
          <ac:chgData name="Emanuele Nicolo' Pizzo" userId="6441560e-4644-46b3-877e-5f8230810f28" providerId="ADAL" clId="{0351C30B-761D-9840-A2BD-2A72E42CB10B}" dt="2025-06-08T10:20:37.510" v="1964" actId="1076"/>
          <ac:picMkLst>
            <pc:docMk/>
            <pc:sldMk cId="3066970585" sldId="1692"/>
            <ac:picMk id="3" creationId="{EDDA313A-E9A1-DEA1-C8AD-75F25605EAB7}"/>
          </ac:picMkLst>
        </pc:picChg>
        <pc:picChg chg="add mod">
          <ac:chgData name="Emanuele Nicolo' Pizzo" userId="6441560e-4644-46b3-877e-5f8230810f28" providerId="ADAL" clId="{0351C30B-761D-9840-A2BD-2A72E42CB10B}" dt="2025-06-08T09:52:12.468" v="1515" actId="931"/>
          <ac:picMkLst>
            <pc:docMk/>
            <pc:sldMk cId="3066970585" sldId="1692"/>
            <ac:picMk id="4" creationId="{DB36242E-BB50-30FF-E40D-C1D4EC0614D9}"/>
          </ac:picMkLst>
        </pc:picChg>
        <pc:picChg chg="del">
          <ac:chgData name="Emanuele Nicolo' Pizzo" userId="6441560e-4644-46b3-877e-5f8230810f28" providerId="ADAL" clId="{0351C30B-761D-9840-A2BD-2A72E42CB10B}" dt="2025-06-08T09:50:35.066" v="1494" actId="478"/>
          <ac:picMkLst>
            <pc:docMk/>
            <pc:sldMk cId="3066970585" sldId="1692"/>
            <ac:picMk id="9" creationId="{9350A807-7114-B97B-847E-D50878875469}"/>
          </ac:picMkLst>
        </pc:picChg>
        <pc:picChg chg="del">
          <ac:chgData name="Emanuele Nicolo' Pizzo" userId="6441560e-4644-46b3-877e-5f8230810f28" providerId="ADAL" clId="{0351C30B-761D-9840-A2BD-2A72E42CB10B}" dt="2025-06-08T09:50:37.836" v="1495" actId="478"/>
          <ac:picMkLst>
            <pc:docMk/>
            <pc:sldMk cId="3066970585" sldId="1692"/>
            <ac:picMk id="11" creationId="{06AB5EC3-E89B-F9B0-17B7-550916852123}"/>
          </ac:picMkLst>
        </pc:picChg>
        <pc:picChg chg="add mod">
          <ac:chgData name="Emanuele Nicolo' Pizzo" userId="6441560e-4644-46b3-877e-5f8230810f28" providerId="ADAL" clId="{0351C30B-761D-9840-A2BD-2A72E42CB10B}" dt="2025-06-08T09:56:09.739" v="1534" actId="14100"/>
          <ac:picMkLst>
            <pc:docMk/>
            <pc:sldMk cId="3066970585" sldId="1692"/>
            <ac:picMk id="12" creationId="{79F05161-0337-7FA7-EF7E-CF50D7008FC6}"/>
          </ac:picMkLst>
        </pc:picChg>
        <pc:picChg chg="add mod">
          <ac:chgData name="Emanuele Nicolo' Pizzo" userId="6441560e-4644-46b3-877e-5f8230810f28" providerId="ADAL" clId="{0351C30B-761D-9840-A2BD-2A72E42CB10B}" dt="2025-06-08T09:56:41.722" v="1539" actId="1076"/>
          <ac:picMkLst>
            <pc:docMk/>
            <pc:sldMk cId="3066970585" sldId="1692"/>
            <ac:picMk id="15" creationId="{6AF42C32-5505-658B-119D-6261269DBB1B}"/>
          </ac:picMkLst>
        </pc:picChg>
        <pc:picChg chg="add mod">
          <ac:chgData name="Emanuele Nicolo' Pizzo" userId="6441560e-4644-46b3-877e-5f8230810f28" providerId="ADAL" clId="{0351C30B-761D-9840-A2BD-2A72E42CB10B}" dt="2025-06-08T09:58:16.399" v="1548" actId="1076"/>
          <ac:picMkLst>
            <pc:docMk/>
            <pc:sldMk cId="3066970585" sldId="1692"/>
            <ac:picMk id="16" creationId="{56F6F725-B24B-1C4F-DAE1-DA2F0B423B4D}"/>
          </ac:picMkLst>
        </pc:picChg>
        <pc:picChg chg="add mod">
          <ac:chgData name="Emanuele Nicolo' Pizzo" userId="6441560e-4644-46b3-877e-5f8230810f28" providerId="ADAL" clId="{0351C30B-761D-9840-A2BD-2A72E42CB10B}" dt="2025-06-08T09:58:04.600" v="1546" actId="1076"/>
          <ac:picMkLst>
            <pc:docMk/>
            <pc:sldMk cId="3066970585" sldId="1692"/>
            <ac:picMk id="17" creationId="{389073FF-5685-56E5-51C5-9DE8C49D9182}"/>
          </ac:picMkLst>
        </pc:picChg>
        <pc:picChg chg="add mod">
          <ac:chgData name="Emanuele Nicolo' Pizzo" userId="6441560e-4644-46b3-877e-5f8230810f28" providerId="ADAL" clId="{0351C30B-761D-9840-A2BD-2A72E42CB10B}" dt="2025-06-08T09:56:35.960" v="1538" actId="1076"/>
          <ac:picMkLst>
            <pc:docMk/>
            <pc:sldMk cId="3066970585" sldId="1692"/>
            <ac:picMk id="1026" creationId="{DA9C560F-6D57-E266-0429-0550AA3A46E9}"/>
          </ac:picMkLst>
        </pc:picChg>
        <pc:cxnChg chg="mod">
          <ac:chgData name="Emanuele Nicolo' Pizzo" userId="6441560e-4644-46b3-877e-5f8230810f28" providerId="ADAL" clId="{0351C30B-761D-9840-A2BD-2A72E42CB10B}" dt="2025-06-08T09:51:03.295" v="1500" actId="1076"/>
          <ac:cxnSpMkLst>
            <pc:docMk/>
            <pc:sldMk cId="3066970585" sldId="1692"/>
            <ac:cxnSpMk id="10" creationId="{2B92D317-B654-54C0-7E5B-18AD465B633E}"/>
          </ac:cxnSpMkLst>
        </pc:cxnChg>
        <pc:cxnChg chg="del">
          <ac:chgData name="Emanuele Nicolo' Pizzo" userId="6441560e-4644-46b3-877e-5f8230810f28" providerId="ADAL" clId="{0351C30B-761D-9840-A2BD-2A72E42CB10B}" dt="2025-06-08T09:50:46.824" v="1498" actId="478"/>
          <ac:cxnSpMkLst>
            <pc:docMk/>
            <pc:sldMk cId="3066970585" sldId="1692"/>
            <ac:cxnSpMk id="27" creationId="{966C7868-BD34-EADE-FF51-E931FAF24538}"/>
          </ac:cxnSpMkLst>
        </pc:cxnChg>
        <pc:cxnChg chg="del">
          <ac:chgData name="Emanuele Nicolo' Pizzo" userId="6441560e-4644-46b3-877e-5f8230810f28" providerId="ADAL" clId="{0351C30B-761D-9840-A2BD-2A72E42CB10B}" dt="2025-06-08T09:50:46.824" v="1498" actId="478"/>
          <ac:cxnSpMkLst>
            <pc:docMk/>
            <pc:sldMk cId="3066970585" sldId="1692"/>
            <ac:cxnSpMk id="28" creationId="{6458C84A-EB73-4765-DCEE-A97ADA846CD1}"/>
          </ac:cxnSpMkLst>
        </pc:cxnChg>
      </pc:sldChg>
      <pc:sldChg chg="new">
        <pc:chgData name="Emanuele Nicolo' Pizzo" userId="6441560e-4644-46b3-877e-5f8230810f28" providerId="ADAL" clId="{0351C30B-761D-9840-A2BD-2A72E42CB10B}" dt="2025-06-07T18:24:36.666" v="1487" actId="680"/>
        <pc:sldMkLst>
          <pc:docMk/>
          <pc:sldMk cId="3192679600" sldId="1692"/>
        </pc:sldMkLst>
      </pc:sldChg>
      <pc:sldChg chg="addSp delSp modSp new del mod">
        <pc:chgData name="Emanuele Nicolo' Pizzo" userId="6441560e-4644-46b3-877e-5f8230810f28" providerId="ADAL" clId="{0351C30B-761D-9840-A2BD-2A72E42CB10B}" dt="2025-06-08T13:55:30.941" v="2074" actId="2696"/>
        <pc:sldMkLst>
          <pc:docMk/>
          <pc:sldMk cId="1907524782" sldId="1693"/>
        </pc:sldMkLst>
        <pc:spChg chg="add del mod">
          <ac:chgData name="Emanuele Nicolo' Pizzo" userId="6441560e-4644-46b3-877e-5f8230810f28" providerId="ADAL" clId="{0351C30B-761D-9840-A2BD-2A72E42CB10B}" dt="2025-06-08T13:50:31.768" v="2015"/>
          <ac:spMkLst>
            <pc:docMk/>
            <pc:sldMk cId="1907524782" sldId="1693"/>
            <ac:spMk id="3" creationId="{43AED482-1F8F-3F44-67F1-D3A8184D0F3B}"/>
          </ac:spMkLst>
        </pc:spChg>
        <pc:spChg chg="add del mod">
          <ac:chgData name="Emanuele Nicolo' Pizzo" userId="6441560e-4644-46b3-877e-5f8230810f28" providerId="ADAL" clId="{0351C30B-761D-9840-A2BD-2A72E42CB10B}" dt="2025-06-08T13:51:56.616" v="2027" actId="21"/>
          <ac:spMkLst>
            <pc:docMk/>
            <pc:sldMk cId="1907524782" sldId="1693"/>
            <ac:spMk id="5" creationId="{E83EDD83-A6E8-5342-66F8-CD4D3DC7C9C4}"/>
          </ac:spMkLst>
        </pc:spChg>
        <pc:spChg chg="add mod">
          <ac:chgData name="Emanuele Nicolo' Pizzo" userId="6441560e-4644-46b3-877e-5f8230810f28" providerId="ADAL" clId="{0351C30B-761D-9840-A2BD-2A72E42CB10B}" dt="2025-06-08T13:49:47.518" v="2005"/>
          <ac:spMkLst>
            <pc:docMk/>
            <pc:sldMk cId="1907524782" sldId="1693"/>
            <ac:spMk id="6" creationId="{306CB982-DA04-5019-6C35-19D23E5BB3FF}"/>
          </ac:spMkLst>
        </pc:spChg>
        <pc:spChg chg="add mod">
          <ac:chgData name="Emanuele Nicolo' Pizzo" userId="6441560e-4644-46b3-877e-5f8230810f28" providerId="ADAL" clId="{0351C30B-761D-9840-A2BD-2A72E42CB10B}" dt="2025-06-08T13:50:28.201" v="2013" actId="255"/>
          <ac:spMkLst>
            <pc:docMk/>
            <pc:sldMk cId="1907524782" sldId="1693"/>
            <ac:spMk id="7" creationId="{456B092D-705D-4EA4-D647-69CAF88A362E}"/>
          </ac:spMkLst>
        </pc:spChg>
        <pc:spChg chg="add del mod">
          <ac:chgData name="Emanuele Nicolo' Pizzo" userId="6441560e-4644-46b3-877e-5f8230810f28" providerId="ADAL" clId="{0351C30B-761D-9840-A2BD-2A72E42CB10B}" dt="2025-06-08T13:51:56.616" v="2027" actId="21"/>
          <ac:spMkLst>
            <pc:docMk/>
            <pc:sldMk cId="1907524782" sldId="1693"/>
            <ac:spMk id="8" creationId="{25DD3DD4-C418-3DE6-5041-38F88C718D67}"/>
          </ac:spMkLst>
        </pc:spChg>
        <pc:spChg chg="add del mod">
          <ac:chgData name="Emanuele Nicolo' Pizzo" userId="6441560e-4644-46b3-877e-5f8230810f28" providerId="ADAL" clId="{0351C30B-761D-9840-A2BD-2A72E42CB10B}" dt="2025-06-08T13:52:47.989" v="2037" actId="478"/>
          <ac:spMkLst>
            <pc:docMk/>
            <pc:sldMk cId="1907524782" sldId="1693"/>
            <ac:spMk id="10" creationId="{F94EED4A-CEC9-529D-EF5E-AA1717A46AF4}"/>
          </ac:spMkLst>
        </pc:spChg>
        <pc:spChg chg="add del mod">
          <ac:chgData name="Emanuele Nicolo' Pizzo" userId="6441560e-4644-46b3-877e-5f8230810f28" providerId="ADAL" clId="{0351C30B-761D-9840-A2BD-2A72E42CB10B}" dt="2025-06-08T13:53:31.356" v="2050" actId="21"/>
          <ac:spMkLst>
            <pc:docMk/>
            <pc:sldMk cId="1907524782" sldId="1693"/>
            <ac:spMk id="12" creationId="{B87CD722-8C19-0179-AFA6-F47DF2E34AE8}"/>
          </ac:spMkLst>
        </pc:spChg>
        <pc:spChg chg="add mod">
          <ac:chgData name="Emanuele Nicolo' Pizzo" userId="6441560e-4644-46b3-877e-5f8230810f28" providerId="ADAL" clId="{0351C30B-761D-9840-A2BD-2A72E42CB10B}" dt="2025-06-08T13:52:40.932" v="2034"/>
          <ac:spMkLst>
            <pc:docMk/>
            <pc:sldMk cId="1907524782" sldId="1693"/>
            <ac:spMk id="13" creationId="{E94F5181-8022-BAC6-2158-702E828DA7A3}"/>
          </ac:spMkLst>
        </pc:spChg>
        <pc:spChg chg="add mod">
          <ac:chgData name="Emanuele Nicolo' Pizzo" userId="6441560e-4644-46b3-877e-5f8230810f28" providerId="ADAL" clId="{0351C30B-761D-9840-A2BD-2A72E42CB10B}" dt="2025-06-08T13:53:20.198" v="2047" actId="20577"/>
          <ac:spMkLst>
            <pc:docMk/>
            <pc:sldMk cId="1907524782" sldId="1693"/>
            <ac:spMk id="14" creationId="{0021C2B3-B339-54E4-F369-E963BB374C96}"/>
          </ac:spMkLst>
        </pc:spChg>
        <pc:grpChg chg="add del mod">
          <ac:chgData name="Emanuele Nicolo' Pizzo" userId="6441560e-4644-46b3-877e-5f8230810f28" providerId="ADAL" clId="{0351C30B-761D-9840-A2BD-2A72E42CB10B}" dt="2025-06-08T13:51:56.616" v="2027" actId="21"/>
          <ac:grpSpMkLst>
            <pc:docMk/>
            <pc:sldMk cId="1907524782" sldId="1693"/>
            <ac:grpSpMk id="4" creationId="{AA222FA8-B63E-564A-71A5-8AD68864B887}"/>
          </ac:grpSpMkLst>
        </pc:grpChg>
        <pc:grpChg chg="add del mod">
          <ac:chgData name="Emanuele Nicolo' Pizzo" userId="6441560e-4644-46b3-877e-5f8230810f28" providerId="ADAL" clId="{0351C30B-761D-9840-A2BD-2A72E42CB10B}" dt="2025-06-08T13:53:31.356" v="2050" actId="21"/>
          <ac:grpSpMkLst>
            <pc:docMk/>
            <pc:sldMk cId="1907524782" sldId="1693"/>
            <ac:grpSpMk id="11" creationId="{06428283-B40E-F0A0-D7C6-D96B330DA9CD}"/>
          </ac:grpSpMkLst>
        </pc:grpChg>
      </pc:sldChg>
      <pc:sldChg chg="addSp modSp mod">
        <pc:chgData name="Emanuele Nicolo' Pizzo" userId="6441560e-4644-46b3-877e-5f8230810f28" providerId="ADAL" clId="{0351C30B-761D-9840-A2BD-2A72E42CB10B}" dt="2025-06-08T17:11:45.138" v="2264" actId="962"/>
        <pc:sldMkLst>
          <pc:docMk/>
          <pc:sldMk cId="3307981000" sldId="1694"/>
        </pc:sldMkLst>
        <pc:picChg chg="add mod">
          <ac:chgData name="Emanuele Nicolo' Pizzo" userId="6441560e-4644-46b3-877e-5f8230810f28" providerId="ADAL" clId="{0351C30B-761D-9840-A2BD-2A72E42CB10B}" dt="2025-06-08T17:11:45.138" v="2264" actId="962"/>
          <ac:picMkLst>
            <pc:docMk/>
            <pc:sldMk cId="3307981000" sldId="1694"/>
            <ac:picMk id="4" creationId="{82B89F96-C354-F19C-3CD3-1CF06DB1FED6}"/>
          </ac:picMkLst>
        </pc:picChg>
      </pc:sldChg>
    </pc:docChg>
  </pc:docChgLst>
  <pc:docChgLst>
    <pc:chgData name="Gabriele Decortes" userId="65d50100-f575-4eca-abcb-6b2b9542951b" providerId="ADAL" clId="{192CF247-9391-4870-A2F3-1938F3CE3D01}"/>
    <pc:docChg chg="undo redo custSel addSld delSld modSld sldOrd">
      <pc:chgData name="Gabriele Decortes" userId="65d50100-f575-4eca-abcb-6b2b9542951b" providerId="ADAL" clId="{192CF247-9391-4870-A2F3-1938F3CE3D01}" dt="2025-06-08T17:31:08.411" v="12963" actId="122"/>
      <pc:docMkLst>
        <pc:docMk/>
      </pc:docMkLst>
      <pc:sldChg chg="addSp delSp modSp add modAnim">
        <pc:chgData name="Gabriele Decortes" userId="65d50100-f575-4eca-abcb-6b2b9542951b" providerId="ADAL" clId="{192CF247-9391-4870-A2F3-1938F3CE3D01}" dt="2025-06-07T09:22:59.123" v="11310"/>
        <pc:sldMkLst>
          <pc:docMk/>
          <pc:sldMk cId="3606594529" sldId="258"/>
        </pc:sldMkLst>
        <pc:spChg chg="mod">
          <ac:chgData name="Gabriele Decortes" userId="65d50100-f575-4eca-abcb-6b2b9542951b" providerId="ADAL" clId="{192CF247-9391-4870-A2F3-1938F3CE3D01}" dt="2025-05-30T14:48:00.087" v="8292" actId="255"/>
          <ac:spMkLst>
            <pc:docMk/>
            <pc:sldMk cId="3606594529" sldId="258"/>
            <ac:spMk id="5" creationId="{E6E04502-1E3F-14CA-63FE-F93E8ACE5BD8}"/>
          </ac:spMkLst>
        </pc:spChg>
        <pc:spChg chg="mod">
          <ac:chgData name="Gabriele Decortes" userId="65d50100-f575-4eca-abcb-6b2b9542951b" providerId="ADAL" clId="{192CF247-9391-4870-A2F3-1938F3CE3D01}" dt="2025-05-30T14:48:17.051" v="8293" actId="255"/>
          <ac:spMkLst>
            <pc:docMk/>
            <pc:sldMk cId="3606594529" sldId="258"/>
            <ac:spMk id="6" creationId="{EFAE135A-8E97-59F7-7032-6E2809402131}"/>
          </ac:spMkLst>
        </pc:spChg>
        <pc:spChg chg="mod">
          <ac:chgData name="Gabriele Decortes" userId="65d50100-f575-4eca-abcb-6b2b9542951b" providerId="ADAL" clId="{192CF247-9391-4870-A2F3-1938F3CE3D01}" dt="2025-05-30T14:48:37.467" v="8295" actId="255"/>
          <ac:spMkLst>
            <pc:docMk/>
            <pc:sldMk cId="3606594529" sldId="258"/>
            <ac:spMk id="8" creationId="{9C19CCBF-50F7-0E4F-49C8-A3DBBF0F039C}"/>
          </ac:spMkLst>
        </pc:spChg>
        <pc:spChg chg="mod">
          <ac:chgData name="Gabriele Decortes" userId="65d50100-f575-4eca-abcb-6b2b9542951b" providerId="ADAL" clId="{192CF247-9391-4870-A2F3-1938F3CE3D01}" dt="2025-05-30T14:48:23.820" v="8294" actId="255"/>
          <ac:spMkLst>
            <pc:docMk/>
            <pc:sldMk cId="3606594529" sldId="258"/>
            <ac:spMk id="9" creationId="{E047A982-C02D-D74B-32C6-38D64F2FFA91}"/>
          </ac:spMkLst>
        </pc:spChg>
        <pc:spChg chg="mod">
          <ac:chgData name="Gabriele Decortes" userId="65d50100-f575-4eca-abcb-6b2b9542951b" providerId="ADAL" clId="{192CF247-9391-4870-A2F3-1938F3CE3D01}" dt="2025-05-30T14:48:42.640" v="8296" actId="255"/>
          <ac:spMkLst>
            <pc:docMk/>
            <pc:sldMk cId="3606594529" sldId="258"/>
            <ac:spMk id="11" creationId="{73B7E7B2-713B-4B0B-10B0-F92A59EAA612}"/>
          </ac:spMkLst>
        </pc:spChg>
        <pc:spChg chg="mod">
          <ac:chgData name="Gabriele Decortes" userId="65d50100-f575-4eca-abcb-6b2b9542951b" providerId="ADAL" clId="{192CF247-9391-4870-A2F3-1938F3CE3D01}" dt="2025-05-30T14:48:47.295" v="8297" actId="255"/>
          <ac:spMkLst>
            <pc:docMk/>
            <pc:sldMk cId="3606594529" sldId="258"/>
            <ac:spMk id="12" creationId="{8CFBD83A-FF81-B979-CA89-F36F95EFE3B9}"/>
          </ac:spMkLst>
        </pc:spChg>
        <pc:spChg chg="mod">
          <ac:chgData name="Gabriele Decortes" userId="65d50100-f575-4eca-abcb-6b2b9542951b" providerId="ADAL" clId="{192CF247-9391-4870-A2F3-1938F3CE3D01}" dt="2025-05-30T13:50:28.654" v="6888" actId="14100"/>
          <ac:spMkLst>
            <pc:docMk/>
            <pc:sldMk cId="3606594529" sldId="258"/>
            <ac:spMk id="18" creationId="{B7260F7E-0FAC-3909-76EE-CED1BBF1F380}"/>
          </ac:spMkLst>
        </pc:spChg>
        <pc:spChg chg="mod">
          <ac:chgData name="Gabriele Decortes" userId="65d50100-f575-4eca-abcb-6b2b9542951b" providerId="ADAL" clId="{192CF247-9391-4870-A2F3-1938F3CE3D01}" dt="2025-05-30T13:51:25.324" v="6956" actId="14100"/>
          <ac:spMkLst>
            <pc:docMk/>
            <pc:sldMk cId="3606594529" sldId="258"/>
            <ac:spMk id="19" creationId="{5A2CBFF6-1542-8CCB-322A-0D465E5E458D}"/>
          </ac:spMkLst>
        </pc:spChg>
        <pc:spChg chg="mod">
          <ac:chgData name="Gabriele Decortes" userId="65d50100-f575-4eca-abcb-6b2b9542951b" providerId="ADAL" clId="{192CF247-9391-4870-A2F3-1938F3CE3D01}" dt="2025-05-30T13:52:47.754" v="7031" actId="14100"/>
          <ac:spMkLst>
            <pc:docMk/>
            <pc:sldMk cId="3606594529" sldId="258"/>
            <ac:spMk id="20" creationId="{AA0B6F81-B47E-D355-CCC8-244B71197121}"/>
          </ac:spMkLst>
        </pc:spChg>
        <pc:spChg chg="mod">
          <ac:chgData name="Gabriele Decortes" userId="65d50100-f575-4eca-abcb-6b2b9542951b" providerId="ADAL" clId="{192CF247-9391-4870-A2F3-1938F3CE3D01}" dt="2025-06-01T10:38:14.779" v="9097" actId="1076"/>
          <ac:spMkLst>
            <pc:docMk/>
            <pc:sldMk cId="3606594529" sldId="258"/>
            <ac:spMk id="24" creationId="{3E7314DF-67DA-8FC6-439B-F071A06B8E8B}"/>
          </ac:spMkLst>
        </pc:spChg>
        <pc:grpChg chg="mod">
          <ac:chgData name="Gabriele Decortes" userId="65d50100-f575-4eca-abcb-6b2b9542951b" providerId="ADAL" clId="{192CF247-9391-4870-A2F3-1938F3CE3D01}" dt="2025-05-29T15:42:08.830" v="5225"/>
          <ac:grpSpMkLst>
            <pc:docMk/>
            <pc:sldMk cId="3606594529" sldId="258"/>
            <ac:grpSpMk id="16" creationId="{50C6AD78-BE0B-C2F0-D66D-8748C841ED98}"/>
          </ac:grpSpMkLst>
        </pc:grpChg>
        <pc:grpChg chg="mod">
          <ac:chgData name="Gabriele Decortes" userId="65d50100-f575-4eca-abcb-6b2b9542951b" providerId="ADAL" clId="{192CF247-9391-4870-A2F3-1938F3CE3D01}" dt="2025-05-29T15:42:37.618" v="5228"/>
          <ac:grpSpMkLst>
            <pc:docMk/>
            <pc:sldMk cId="3606594529" sldId="258"/>
            <ac:grpSpMk id="17" creationId="{89346066-626C-4C53-945C-C7AECB7D7F41}"/>
          </ac:grpSpMkLst>
        </pc:grpChg>
        <pc:grpChg chg="mod">
          <ac:chgData name="Gabriele Decortes" userId="65d50100-f575-4eca-abcb-6b2b9542951b" providerId="ADAL" clId="{192CF247-9391-4870-A2F3-1938F3CE3D01}" dt="2025-05-30T13:52:39.523" v="7030" actId="14100"/>
          <ac:grpSpMkLst>
            <pc:docMk/>
            <pc:sldMk cId="3606594529" sldId="258"/>
            <ac:grpSpMk id="21" creationId="{CA0A8446-3821-5F75-9F89-041983CB0B57}"/>
          </ac:grpSpMkLst>
        </pc:grpChg>
        <pc:grpChg chg="mod">
          <ac:chgData name="Gabriele Decortes" userId="65d50100-f575-4eca-abcb-6b2b9542951b" providerId="ADAL" clId="{192CF247-9391-4870-A2F3-1938F3CE3D01}" dt="2025-05-29T15:42:37.618" v="5228"/>
          <ac:grpSpMkLst>
            <pc:docMk/>
            <pc:sldMk cId="3606594529" sldId="258"/>
            <ac:grpSpMk id="22" creationId="{C953957E-8EBF-49FE-F69E-B154CC06CC5F}"/>
          </ac:grpSpMkLst>
        </pc:grpChg>
        <pc:grpChg chg="mod">
          <ac:chgData name="Gabriele Decortes" userId="65d50100-f575-4eca-abcb-6b2b9542951b" providerId="ADAL" clId="{192CF247-9391-4870-A2F3-1938F3CE3D01}" dt="2025-05-29T15:42:08.830" v="5225"/>
          <ac:grpSpMkLst>
            <pc:docMk/>
            <pc:sldMk cId="3606594529" sldId="258"/>
            <ac:grpSpMk id="23" creationId="{5A571009-9F63-53BE-6A14-9F12DAD9C535}"/>
          </ac:grpSpMkLst>
        </pc:grpChg>
        <pc:picChg chg="add mod">
          <ac:chgData name="Gabriele Decortes" userId="65d50100-f575-4eca-abcb-6b2b9542951b" providerId="ADAL" clId="{192CF247-9391-4870-A2F3-1938F3CE3D01}" dt="2025-05-30T13:50:40.080" v="6891" actId="1076"/>
          <ac:picMkLst>
            <pc:docMk/>
            <pc:sldMk cId="3606594529" sldId="258"/>
            <ac:picMk id="27" creationId="{05869ADD-7BD1-478A-94FE-A90D7277E424}"/>
          </ac:picMkLst>
        </pc:picChg>
        <pc:picChg chg="add mod">
          <ac:chgData name="Gabriele Decortes" userId="65d50100-f575-4eca-abcb-6b2b9542951b" providerId="ADAL" clId="{192CF247-9391-4870-A2F3-1938F3CE3D01}" dt="2025-05-30T13:51:32.297" v="6957" actId="1076"/>
          <ac:picMkLst>
            <pc:docMk/>
            <pc:sldMk cId="3606594529" sldId="258"/>
            <ac:picMk id="29" creationId="{7ED2F968-173F-4DD8-ADC7-EDF83921C1C3}"/>
          </ac:picMkLst>
        </pc:picChg>
        <pc:picChg chg="add mod">
          <ac:chgData name="Gabriele Decortes" userId="65d50100-f575-4eca-abcb-6b2b9542951b" providerId="ADAL" clId="{192CF247-9391-4870-A2F3-1938F3CE3D01}" dt="2025-05-30T13:52:56.802" v="7060" actId="1035"/>
          <ac:picMkLst>
            <pc:docMk/>
            <pc:sldMk cId="3606594529" sldId="258"/>
            <ac:picMk id="31" creationId="{73156D22-1FB3-42CF-93E1-44D3E8C9871D}"/>
          </ac:picMkLst>
        </pc:picChg>
        <pc:cxnChg chg="mod">
          <ac:chgData name="Gabriele Decortes" userId="65d50100-f575-4eca-abcb-6b2b9542951b" providerId="ADAL" clId="{192CF247-9391-4870-A2F3-1938F3CE3D01}" dt="2025-05-29T15:54:38.701" v="5560" actId="1076"/>
          <ac:cxnSpMkLst>
            <pc:docMk/>
            <pc:sldMk cId="3606594529" sldId="258"/>
            <ac:cxnSpMk id="25" creationId="{D0C65E91-DCA4-4816-6EE6-C454F5442AC8}"/>
          </ac:cxnSpMkLst>
        </pc:cxnChg>
      </pc:sldChg>
      <pc:sldChg chg="addSp delSp modSp add delAnim modAnim">
        <pc:chgData name="Gabriele Decortes" userId="65d50100-f575-4eca-abcb-6b2b9542951b" providerId="ADAL" clId="{192CF247-9391-4870-A2F3-1938F3CE3D01}" dt="2025-06-01T10:37:33.825" v="9092" actId="1076"/>
        <pc:sldMkLst>
          <pc:docMk/>
          <pc:sldMk cId="533540241" sldId="260"/>
        </pc:sldMkLst>
        <pc:spChg chg="mod">
          <ac:chgData name="Gabriele Decortes" userId="65d50100-f575-4eca-abcb-6b2b9542951b" providerId="ADAL" clId="{192CF247-9391-4870-A2F3-1938F3CE3D01}" dt="2025-06-01T10:37:33.825" v="9092" actId="1076"/>
          <ac:spMkLst>
            <pc:docMk/>
            <pc:sldMk cId="533540241" sldId="260"/>
            <ac:spMk id="18" creationId="{95257D7D-9629-0F44-6942-C7D417913FDD}"/>
          </ac:spMkLst>
        </pc:spChg>
        <pc:graphicFrameChg chg="add mod">
          <ac:chgData name="Gabriele Decortes" userId="65d50100-f575-4eca-abcb-6b2b9542951b" providerId="ADAL" clId="{192CF247-9391-4870-A2F3-1938F3CE3D01}" dt="2025-05-31T14:32:14.024" v="8469" actId="20577"/>
          <ac:graphicFrameMkLst>
            <pc:docMk/>
            <pc:sldMk cId="533540241" sldId="260"/>
            <ac:graphicFrameMk id="34" creationId="{C306F11A-AEE0-40EB-9531-E972BF3CFF51}"/>
          </ac:graphicFrameMkLst>
        </pc:graphicFrameChg>
        <pc:picChg chg="add mod modCrop">
          <ac:chgData name="Gabriele Decortes" userId="65d50100-f575-4eca-abcb-6b2b9542951b" providerId="ADAL" clId="{192CF247-9391-4870-A2F3-1938F3CE3D01}" dt="2025-05-31T14:23:39.127" v="8415" actId="14100"/>
          <ac:picMkLst>
            <pc:docMk/>
            <pc:sldMk cId="533540241" sldId="260"/>
            <ac:picMk id="5" creationId="{04F5B179-CA41-41F9-8B54-F5FA49BDB84D}"/>
          </ac:picMkLst>
        </pc:picChg>
        <pc:picChg chg="add mod modCrop">
          <ac:chgData name="Gabriele Decortes" userId="65d50100-f575-4eca-abcb-6b2b9542951b" providerId="ADAL" clId="{192CF247-9391-4870-A2F3-1938F3CE3D01}" dt="2025-05-31T14:31:00.094" v="8448" actId="14100"/>
          <ac:picMkLst>
            <pc:docMk/>
            <pc:sldMk cId="533540241" sldId="260"/>
            <ac:picMk id="7" creationId="{D29925D1-D0A8-4879-A5A5-134C07CF215A}"/>
          </ac:picMkLst>
        </pc:picChg>
        <pc:picChg chg="add mod modCrop">
          <ac:chgData name="Gabriele Decortes" userId="65d50100-f575-4eca-abcb-6b2b9542951b" providerId="ADAL" clId="{192CF247-9391-4870-A2F3-1938F3CE3D01}" dt="2025-05-29T16:05:09.388" v="5821" actId="732"/>
          <ac:picMkLst>
            <pc:docMk/>
            <pc:sldMk cId="533540241" sldId="260"/>
            <ac:picMk id="26" creationId="{5456564B-2EBD-4123-986E-B39AA58BC993}"/>
          </ac:picMkLst>
        </pc:picChg>
        <pc:picChg chg="add mod modCrop">
          <ac:chgData name="Gabriele Decortes" userId="65d50100-f575-4eca-abcb-6b2b9542951b" providerId="ADAL" clId="{192CF247-9391-4870-A2F3-1938F3CE3D01}" dt="2025-05-30T13:44:59.469" v="6794" actId="732"/>
          <ac:picMkLst>
            <pc:docMk/>
            <pc:sldMk cId="533540241" sldId="260"/>
            <ac:picMk id="35" creationId="{83EAF647-1C12-4A38-9B42-4801376BAA8C}"/>
          </ac:picMkLst>
        </pc:picChg>
        <pc:picChg chg="add mod">
          <ac:chgData name="Gabriele Decortes" userId="65d50100-f575-4eca-abcb-6b2b9542951b" providerId="ADAL" clId="{192CF247-9391-4870-A2F3-1938F3CE3D01}" dt="2025-05-29T16:14:15.718" v="5888" actId="1076"/>
          <ac:picMkLst>
            <pc:docMk/>
            <pc:sldMk cId="533540241" sldId="260"/>
            <ac:picMk id="1026" creationId="{6A970A31-4158-4C6A-A3FB-3F31B3074DF8}"/>
          </ac:picMkLst>
        </pc:picChg>
        <pc:picChg chg="add mod">
          <ac:chgData name="Gabriele Decortes" userId="65d50100-f575-4eca-abcb-6b2b9542951b" providerId="ADAL" clId="{192CF247-9391-4870-A2F3-1938F3CE3D01}" dt="2025-06-01T08:55:04.557" v="9003" actId="1367"/>
          <ac:picMkLst>
            <pc:docMk/>
            <pc:sldMk cId="533540241" sldId="260"/>
            <ac:picMk id="1028" creationId="{30448A6F-8260-42F1-A7C5-D265260FEB9C}"/>
          </ac:picMkLst>
        </pc:picChg>
        <pc:picChg chg="add mod">
          <ac:chgData name="Gabriele Decortes" userId="65d50100-f575-4eca-abcb-6b2b9542951b" providerId="ADAL" clId="{192CF247-9391-4870-A2F3-1938F3CE3D01}" dt="2025-05-29T16:17:18.386" v="5924" actId="1076"/>
          <ac:picMkLst>
            <pc:docMk/>
            <pc:sldMk cId="533540241" sldId="260"/>
            <ac:picMk id="1030" creationId="{D3955CA1-4951-4295-A08D-2C24A3B71AB3}"/>
          </ac:picMkLst>
        </pc:picChg>
        <pc:picChg chg="add mod">
          <ac:chgData name="Gabriele Decortes" userId="65d50100-f575-4eca-abcb-6b2b9542951b" providerId="ADAL" clId="{192CF247-9391-4870-A2F3-1938F3CE3D01}" dt="2025-05-29T16:18:37.031" v="5945" actId="1076"/>
          <ac:picMkLst>
            <pc:docMk/>
            <pc:sldMk cId="533540241" sldId="260"/>
            <ac:picMk id="1032" creationId="{EDB97CE4-628F-4156-8E01-E23E0E661806}"/>
          </ac:picMkLst>
        </pc:picChg>
      </pc:sldChg>
      <pc:sldChg chg="delSp modSp">
        <pc:chgData name="Gabriele Decortes" userId="65d50100-f575-4eca-abcb-6b2b9542951b" providerId="ADAL" clId="{192CF247-9391-4870-A2F3-1938F3CE3D01}" dt="2025-06-01T14:14:49.226" v="9111" actId="313"/>
        <pc:sldMkLst>
          <pc:docMk/>
          <pc:sldMk cId="1751112552" sldId="261"/>
        </pc:sldMkLst>
        <pc:spChg chg="mod">
          <ac:chgData name="Gabriele Decortes" userId="65d50100-f575-4eca-abcb-6b2b9542951b" providerId="ADAL" clId="{192CF247-9391-4870-A2F3-1938F3CE3D01}" dt="2025-05-30T14:55:00.317" v="8332" actId="1076"/>
          <ac:spMkLst>
            <pc:docMk/>
            <pc:sldMk cId="1751112552" sldId="261"/>
            <ac:spMk id="2" creationId="{E5173CC6-CCCC-EE96-2110-E88CEED9D837}"/>
          </ac:spMkLst>
        </pc:spChg>
        <pc:spChg chg="mod">
          <ac:chgData name="Gabriele Decortes" userId="65d50100-f575-4eca-abcb-6b2b9542951b" providerId="ADAL" clId="{192CF247-9391-4870-A2F3-1938F3CE3D01}" dt="2025-06-01T14:14:49.226" v="9111" actId="313"/>
          <ac:spMkLst>
            <pc:docMk/>
            <pc:sldMk cId="1751112552" sldId="261"/>
            <ac:spMk id="3" creationId="{EB0C7EA2-63CD-7662-5115-00F6845382C6}"/>
          </ac:spMkLst>
        </pc:spChg>
      </pc:sldChg>
      <pc:sldChg chg="addSp delSp modSp add modAnim">
        <pc:chgData name="Gabriele Decortes" userId="65d50100-f575-4eca-abcb-6b2b9542951b" providerId="ADAL" clId="{192CF247-9391-4870-A2F3-1938F3CE3D01}" dt="2025-06-08T17:10:10.417" v="12943"/>
        <pc:sldMkLst>
          <pc:docMk/>
          <pc:sldMk cId="2233632398" sldId="262"/>
        </pc:sldMkLst>
        <pc:spChg chg="mod">
          <ac:chgData name="Gabriele Decortes" userId="65d50100-f575-4eca-abcb-6b2b9542951b" providerId="ADAL" clId="{192CF247-9391-4870-A2F3-1938F3CE3D01}" dt="2025-05-31T14:49:49.771" v="8758" actId="164"/>
          <ac:spMkLst>
            <pc:docMk/>
            <pc:sldMk cId="2233632398" sldId="262"/>
            <ac:spMk id="2" creationId="{A73EF5F9-6BC2-3F33-7A8A-31FE55CCAF07}"/>
          </ac:spMkLst>
        </pc:spChg>
        <pc:spChg chg="mod">
          <ac:chgData name="Gabriele Decortes" userId="65d50100-f575-4eca-abcb-6b2b9542951b" providerId="ADAL" clId="{192CF247-9391-4870-A2F3-1938F3CE3D01}" dt="2025-05-31T14:49:49.771" v="8758" actId="164"/>
          <ac:spMkLst>
            <pc:docMk/>
            <pc:sldMk cId="2233632398" sldId="262"/>
            <ac:spMk id="4" creationId="{B5284CFE-8CD7-F3A5-905F-3280C641107E}"/>
          </ac:spMkLst>
        </pc:spChg>
        <pc:spChg chg="mod">
          <ac:chgData name="Gabriele Decortes" userId="65d50100-f575-4eca-abcb-6b2b9542951b" providerId="ADAL" clId="{192CF247-9391-4870-A2F3-1938F3CE3D01}" dt="2025-05-31T14:49:49.771" v="8758" actId="164"/>
          <ac:spMkLst>
            <pc:docMk/>
            <pc:sldMk cId="2233632398" sldId="262"/>
            <ac:spMk id="6" creationId="{AE94DB0A-66AA-6411-48A5-156C3CC5213F}"/>
          </ac:spMkLst>
        </pc:spChg>
        <pc:spChg chg="mod">
          <ac:chgData name="Gabriele Decortes" userId="65d50100-f575-4eca-abcb-6b2b9542951b" providerId="ADAL" clId="{192CF247-9391-4870-A2F3-1938F3CE3D01}" dt="2025-05-31T14:35:39.610" v="8490" actId="14100"/>
          <ac:spMkLst>
            <pc:docMk/>
            <pc:sldMk cId="2233632398" sldId="262"/>
            <ac:spMk id="7" creationId="{2BD0B654-D66F-FF98-183F-408106B3D0F3}"/>
          </ac:spMkLst>
        </pc:spChg>
        <pc:spChg chg="mod">
          <ac:chgData name="Gabriele Decortes" userId="65d50100-f575-4eca-abcb-6b2b9542951b" providerId="ADAL" clId="{192CF247-9391-4870-A2F3-1938F3CE3D01}" dt="2025-05-31T14:39:59.946" v="8603" actId="1076"/>
          <ac:spMkLst>
            <pc:docMk/>
            <pc:sldMk cId="2233632398" sldId="262"/>
            <ac:spMk id="9" creationId="{0F655156-9B7D-EC0A-37E4-DEC66ED4E3C8}"/>
          </ac:spMkLst>
        </pc:spChg>
        <pc:spChg chg="mod">
          <ac:chgData name="Gabriele Decortes" userId="65d50100-f575-4eca-abcb-6b2b9542951b" providerId="ADAL" clId="{192CF247-9391-4870-A2F3-1938F3CE3D01}" dt="2025-05-31T14:35:48.103" v="8491" actId="1076"/>
          <ac:spMkLst>
            <pc:docMk/>
            <pc:sldMk cId="2233632398" sldId="262"/>
            <ac:spMk id="11" creationId="{3E9B1794-FF26-4E6F-143C-8E318D9B3E77}"/>
          </ac:spMkLst>
        </pc:spChg>
        <pc:spChg chg="mod">
          <ac:chgData name="Gabriele Decortes" userId="65d50100-f575-4eca-abcb-6b2b9542951b" providerId="ADAL" clId="{192CF247-9391-4870-A2F3-1938F3CE3D01}" dt="2025-05-31T14:37:19.120" v="8507" actId="14100"/>
          <ac:spMkLst>
            <pc:docMk/>
            <pc:sldMk cId="2233632398" sldId="262"/>
            <ac:spMk id="12" creationId="{F764F095-4B3D-E651-9C4E-97CC33ED9C73}"/>
          </ac:spMkLst>
        </pc:spChg>
        <pc:spChg chg="mod">
          <ac:chgData name="Gabriele Decortes" userId="65d50100-f575-4eca-abcb-6b2b9542951b" providerId="ADAL" clId="{192CF247-9391-4870-A2F3-1938F3CE3D01}" dt="2025-05-31T14:40:22.683" v="8622" actId="1076"/>
          <ac:spMkLst>
            <pc:docMk/>
            <pc:sldMk cId="2233632398" sldId="262"/>
            <ac:spMk id="14" creationId="{91CAAE03-A64C-694D-FF6F-A4B733216AAB}"/>
          </ac:spMkLst>
        </pc:spChg>
        <pc:spChg chg="mod">
          <ac:chgData name="Gabriele Decortes" userId="65d50100-f575-4eca-abcb-6b2b9542951b" providerId="ADAL" clId="{192CF247-9391-4870-A2F3-1938F3CE3D01}" dt="2025-05-31T14:47:27.561" v="8733" actId="14100"/>
          <ac:spMkLst>
            <pc:docMk/>
            <pc:sldMk cId="2233632398" sldId="262"/>
            <ac:spMk id="16" creationId="{788FAE9C-417E-03C2-C446-397FD39C0E25}"/>
          </ac:spMkLst>
        </pc:spChg>
        <pc:spChg chg="mod ord">
          <ac:chgData name="Gabriele Decortes" userId="65d50100-f575-4eca-abcb-6b2b9542951b" providerId="ADAL" clId="{192CF247-9391-4870-A2F3-1938F3CE3D01}" dt="2025-06-08T10:45:14.349" v="12918" actId="1076"/>
          <ac:spMkLst>
            <pc:docMk/>
            <pc:sldMk cId="2233632398" sldId="262"/>
            <ac:spMk id="17" creationId="{8FD8FF9F-C2D8-68CA-B3B5-E0A60A166ABC}"/>
          </ac:spMkLst>
        </pc:spChg>
        <pc:spChg chg="mod">
          <ac:chgData name="Gabriele Decortes" userId="65d50100-f575-4eca-abcb-6b2b9542951b" providerId="ADAL" clId="{192CF247-9391-4870-A2F3-1938F3CE3D01}" dt="2025-06-08T10:45:41.500" v="12923" actId="1076"/>
          <ac:spMkLst>
            <pc:docMk/>
            <pc:sldMk cId="2233632398" sldId="262"/>
            <ac:spMk id="19" creationId="{465E0B18-8060-13FB-331E-E5E738452E7C}"/>
          </ac:spMkLst>
        </pc:spChg>
        <pc:spChg chg="mod">
          <ac:chgData name="Gabriele Decortes" userId="65d50100-f575-4eca-abcb-6b2b9542951b" providerId="ADAL" clId="{192CF247-9391-4870-A2F3-1938F3CE3D01}" dt="2025-06-01T08:24:00.671" v="9002" actId="1076"/>
          <ac:spMkLst>
            <pc:docMk/>
            <pc:sldMk cId="2233632398" sldId="262"/>
            <ac:spMk id="23" creationId="{80565DA9-F698-C249-9A17-2BBF0CBB6616}"/>
          </ac:spMkLst>
        </pc:spChg>
        <pc:spChg chg="mod">
          <ac:chgData name="Gabriele Decortes" userId="65d50100-f575-4eca-abcb-6b2b9542951b" providerId="ADAL" clId="{192CF247-9391-4870-A2F3-1938F3CE3D01}" dt="2025-06-08T10:45:32.249" v="12922" actId="1076"/>
          <ac:spMkLst>
            <pc:docMk/>
            <pc:sldMk cId="2233632398" sldId="262"/>
            <ac:spMk id="24" creationId="{85EF495E-C49B-CAC7-1C7F-A231C77C68F2}"/>
          </ac:spMkLst>
        </pc:spChg>
        <pc:spChg chg="add mod ord topLvl">
          <ac:chgData name="Gabriele Decortes" userId="65d50100-f575-4eca-abcb-6b2b9542951b" providerId="ADAL" clId="{192CF247-9391-4870-A2F3-1938F3CE3D01}" dt="2025-06-08T17:10:02.570" v="12941" actId="164"/>
          <ac:spMkLst>
            <pc:docMk/>
            <pc:sldMk cId="2233632398" sldId="262"/>
            <ac:spMk id="34" creationId="{137D8F9F-8C68-437D-9067-FBF4BF6496B4}"/>
          </ac:spMkLst>
        </pc:spChg>
        <pc:spChg chg="add mod topLvl">
          <ac:chgData name="Gabriele Decortes" userId="65d50100-f575-4eca-abcb-6b2b9542951b" providerId="ADAL" clId="{192CF247-9391-4870-A2F3-1938F3CE3D01}" dt="2025-06-08T17:10:02.570" v="12941" actId="164"/>
          <ac:spMkLst>
            <pc:docMk/>
            <pc:sldMk cId="2233632398" sldId="262"/>
            <ac:spMk id="35" creationId="{C67CCD74-8ED8-4646-906A-43AB3C2F4FD3}"/>
          </ac:spMkLst>
        </pc:spChg>
        <pc:spChg chg="add mod topLvl">
          <ac:chgData name="Gabriele Decortes" userId="65d50100-f575-4eca-abcb-6b2b9542951b" providerId="ADAL" clId="{192CF247-9391-4870-A2F3-1938F3CE3D01}" dt="2025-06-08T17:10:02.570" v="12941" actId="164"/>
          <ac:spMkLst>
            <pc:docMk/>
            <pc:sldMk cId="2233632398" sldId="262"/>
            <ac:spMk id="38" creationId="{4DA1252A-74B0-42C1-8A5F-68D9AA8B6088}"/>
          </ac:spMkLst>
        </pc:spChg>
        <pc:grpChg chg="add mod">
          <ac:chgData name="Gabriele Decortes" userId="65d50100-f575-4eca-abcb-6b2b9542951b" providerId="ADAL" clId="{192CF247-9391-4870-A2F3-1938F3CE3D01}" dt="2025-06-08T17:09:40.473" v="12938" actId="164"/>
          <ac:grpSpMkLst>
            <pc:docMk/>
            <pc:sldMk cId="2233632398" sldId="262"/>
            <ac:grpSpMk id="5" creationId="{66B0BEDD-AE9C-432F-89E1-288DF9C6E6CA}"/>
          </ac:grpSpMkLst>
        </pc:grpChg>
        <pc:grpChg chg="add mod">
          <ac:chgData name="Gabriele Decortes" userId="65d50100-f575-4eca-abcb-6b2b9542951b" providerId="ADAL" clId="{192CF247-9391-4870-A2F3-1938F3CE3D01}" dt="2025-06-08T17:10:02.570" v="12941" actId="164"/>
          <ac:grpSpMkLst>
            <pc:docMk/>
            <pc:sldMk cId="2233632398" sldId="262"/>
            <ac:grpSpMk id="10" creationId="{A3C8B96F-3203-48C4-ADB5-7B2FE0AA7553}"/>
          </ac:grpSpMkLst>
        </pc:grpChg>
        <pc:grpChg chg="add mod">
          <ac:chgData name="Gabriele Decortes" userId="65d50100-f575-4eca-abcb-6b2b9542951b" providerId="ADAL" clId="{192CF247-9391-4870-A2F3-1938F3CE3D01}" dt="2025-05-31T14:49:49.771" v="8758" actId="164"/>
          <ac:grpSpMkLst>
            <pc:docMk/>
            <pc:sldMk cId="2233632398" sldId="262"/>
            <ac:grpSpMk id="21" creationId="{77E1C524-4FAE-4798-B75B-E8C3F3EE1A3D}"/>
          </ac:grpSpMkLst>
        </pc:grpChg>
        <pc:grpChg chg="mod">
          <ac:chgData name="Gabriele Decortes" userId="65d50100-f575-4eca-abcb-6b2b9542951b" providerId="ADAL" clId="{192CF247-9391-4870-A2F3-1938F3CE3D01}" dt="2025-05-31T14:50:05.330" v="8759" actId="164"/>
          <ac:grpSpMkLst>
            <pc:docMk/>
            <pc:sldMk cId="2233632398" sldId="262"/>
            <ac:grpSpMk id="25" creationId="{5B91C539-1CFB-718B-4BAC-83452B1FE41A}"/>
          </ac:grpSpMkLst>
        </pc:grpChg>
        <pc:grpChg chg="mod">
          <ac:chgData name="Gabriele Decortes" userId="65d50100-f575-4eca-abcb-6b2b9542951b" providerId="ADAL" clId="{192CF247-9391-4870-A2F3-1938F3CE3D01}" dt="2025-05-31T14:50:19.098" v="8760" actId="164"/>
          <ac:grpSpMkLst>
            <pc:docMk/>
            <pc:sldMk cId="2233632398" sldId="262"/>
            <ac:grpSpMk id="26" creationId="{EE7BBA3F-0ED0-CCD8-1284-295E6B374CF1}"/>
          </ac:grpSpMkLst>
        </pc:grpChg>
        <pc:grpChg chg="mod topLvl">
          <ac:chgData name="Gabriele Decortes" userId="65d50100-f575-4eca-abcb-6b2b9542951b" providerId="ADAL" clId="{192CF247-9391-4870-A2F3-1938F3CE3D01}" dt="2025-06-08T17:09:40.473" v="12938" actId="164"/>
          <ac:grpSpMkLst>
            <pc:docMk/>
            <pc:sldMk cId="2233632398" sldId="262"/>
            <ac:grpSpMk id="27" creationId="{7F6DC01E-4752-435B-31BA-9C738D5A9F9F}"/>
          </ac:grpSpMkLst>
        </pc:grpChg>
        <pc:grpChg chg="add mod">
          <ac:chgData name="Gabriele Decortes" userId="65d50100-f575-4eca-abcb-6b2b9542951b" providerId="ADAL" clId="{192CF247-9391-4870-A2F3-1938F3CE3D01}" dt="2025-05-31T14:50:05.330" v="8759" actId="164"/>
          <ac:grpSpMkLst>
            <pc:docMk/>
            <pc:sldMk cId="2233632398" sldId="262"/>
            <ac:grpSpMk id="28" creationId="{74FFBA40-EFC9-4369-A553-5A6E885BB5B1}"/>
          </ac:grpSpMkLst>
        </pc:grpChg>
        <pc:grpChg chg="add mod">
          <ac:chgData name="Gabriele Decortes" userId="65d50100-f575-4eca-abcb-6b2b9542951b" providerId="ADAL" clId="{192CF247-9391-4870-A2F3-1938F3CE3D01}" dt="2025-05-31T14:50:19.098" v="8760" actId="164"/>
          <ac:grpSpMkLst>
            <pc:docMk/>
            <pc:sldMk cId="2233632398" sldId="262"/>
            <ac:grpSpMk id="29" creationId="{9A484F32-0479-4F01-972A-71F7BB0DD42D}"/>
          </ac:grpSpMkLst>
        </pc:grpChg>
        <pc:grpChg chg="add del mod">
          <ac:chgData name="Gabriele Decortes" userId="65d50100-f575-4eca-abcb-6b2b9542951b" providerId="ADAL" clId="{192CF247-9391-4870-A2F3-1938F3CE3D01}" dt="2025-06-08T10:45:10.079" v="12917" actId="165"/>
          <ac:grpSpMkLst>
            <pc:docMk/>
            <pc:sldMk cId="2233632398" sldId="262"/>
            <ac:grpSpMk id="39" creationId="{2929D67A-35BC-4D3D-B62B-D128F63F6A89}"/>
          </ac:grpSpMkLst>
        </pc:grpChg>
        <pc:grpChg chg="add del mod ord">
          <ac:chgData name="Gabriele Decortes" userId="65d50100-f575-4eca-abcb-6b2b9542951b" providerId="ADAL" clId="{192CF247-9391-4870-A2F3-1938F3CE3D01}" dt="2025-06-08T10:44:48.060" v="12911" actId="165"/>
          <ac:grpSpMkLst>
            <pc:docMk/>
            <pc:sldMk cId="2233632398" sldId="262"/>
            <ac:grpSpMk id="40" creationId="{5AB25BDA-C973-460B-B0D6-9639C4FDB4B1}"/>
          </ac:grpSpMkLst>
        </pc:grpChg>
        <pc:picChg chg="add mod">
          <ac:chgData name="Gabriele Decortes" userId="65d50100-f575-4eca-abcb-6b2b9542951b" providerId="ADAL" clId="{192CF247-9391-4870-A2F3-1938F3CE3D01}" dt="2025-05-31T14:57:29.637" v="8834" actId="1367"/>
          <ac:picMkLst>
            <pc:docMk/>
            <pc:sldMk cId="2233632398" sldId="262"/>
            <ac:picMk id="8" creationId="{028E2153-29B2-4610-84E0-E9D42526EC00}"/>
          </ac:picMkLst>
        </pc:picChg>
        <pc:picChg chg="add mod ord topLvl">
          <ac:chgData name="Gabriele Decortes" userId="65d50100-f575-4eca-abcb-6b2b9542951b" providerId="ADAL" clId="{192CF247-9391-4870-A2F3-1938F3CE3D01}" dt="2025-06-08T17:09:40.473" v="12938" actId="164"/>
          <ac:picMkLst>
            <pc:docMk/>
            <pc:sldMk cId="2233632398" sldId="262"/>
            <ac:picMk id="13" creationId="{6B73DD85-2FBF-4FB1-B53C-F6EC6C0F1E80}"/>
          </ac:picMkLst>
        </pc:picChg>
        <pc:picChg chg="add mod topLvl">
          <ac:chgData name="Gabriele Decortes" userId="65d50100-f575-4eca-abcb-6b2b9542951b" providerId="ADAL" clId="{192CF247-9391-4870-A2F3-1938F3CE3D01}" dt="2025-06-08T17:10:02.570" v="12941" actId="164"/>
          <ac:picMkLst>
            <pc:docMk/>
            <pc:sldMk cId="2233632398" sldId="262"/>
            <ac:picMk id="18" creationId="{DA13F70F-357B-4B66-90D1-4E09C64D5996}"/>
          </ac:picMkLst>
        </pc:picChg>
        <pc:picChg chg="add mod modCrop">
          <ac:chgData name="Gabriele Decortes" userId="65d50100-f575-4eca-abcb-6b2b9542951b" providerId="ADAL" clId="{192CF247-9391-4870-A2F3-1938F3CE3D01}" dt="2025-05-31T14:57:23.156" v="8833" actId="1076"/>
          <ac:picMkLst>
            <pc:docMk/>
            <pc:sldMk cId="2233632398" sldId="262"/>
            <ac:picMk id="41" creationId="{E465F46D-E4FC-4D10-8A2D-70FDBF5EE8DB}"/>
          </ac:picMkLst>
        </pc:picChg>
        <pc:picChg chg="add mod">
          <ac:chgData name="Gabriele Decortes" userId="65d50100-f575-4eca-abcb-6b2b9542951b" providerId="ADAL" clId="{192CF247-9391-4870-A2F3-1938F3CE3D01}" dt="2025-05-31T14:49:49.771" v="8758" actId="164"/>
          <ac:picMkLst>
            <pc:docMk/>
            <pc:sldMk cId="2233632398" sldId="262"/>
            <ac:picMk id="1026" creationId="{B1CC045E-2B5E-44FA-B45D-DDD987754B13}"/>
          </ac:picMkLst>
        </pc:picChg>
        <pc:picChg chg="add mod">
          <ac:chgData name="Gabriele Decortes" userId="65d50100-f575-4eca-abcb-6b2b9542951b" providerId="ADAL" clId="{192CF247-9391-4870-A2F3-1938F3CE3D01}" dt="2025-05-31T14:50:05.330" v="8759" actId="164"/>
          <ac:picMkLst>
            <pc:docMk/>
            <pc:sldMk cId="2233632398" sldId="262"/>
            <ac:picMk id="1028" creationId="{241B9EC5-E853-4278-8F25-38FF98A29EBE}"/>
          </ac:picMkLst>
        </pc:picChg>
        <pc:cxnChg chg="add mod">
          <ac:chgData name="Gabriele Decortes" userId="65d50100-f575-4eca-abcb-6b2b9542951b" providerId="ADAL" clId="{192CF247-9391-4870-A2F3-1938F3CE3D01}" dt="2025-06-01T09:06:10.249" v="9088" actId="1076"/>
          <ac:cxnSpMkLst>
            <pc:docMk/>
            <pc:sldMk cId="2233632398" sldId="262"/>
            <ac:cxnSpMk id="36" creationId="{0F061F2A-5CE9-4E67-9332-4570E7B628B5}"/>
          </ac:cxnSpMkLst>
        </pc:cxnChg>
      </pc:sldChg>
      <pc:sldChg chg="addSp delSp modSp add modAnim">
        <pc:chgData name="Gabriele Decortes" userId="65d50100-f575-4eca-abcb-6b2b9542951b" providerId="ADAL" clId="{192CF247-9391-4870-A2F3-1938F3CE3D01}" dt="2025-06-02T15:53:48.938" v="9429" actId="20577"/>
        <pc:sldMkLst>
          <pc:docMk/>
          <pc:sldMk cId="2523103088" sldId="264"/>
        </pc:sldMkLst>
        <pc:spChg chg="mod">
          <ac:chgData name="Gabriele Decortes" userId="65d50100-f575-4eca-abcb-6b2b9542951b" providerId="ADAL" clId="{192CF247-9391-4870-A2F3-1938F3CE3D01}" dt="2025-05-30T14:47:35.443" v="8288" actId="255"/>
          <ac:spMkLst>
            <pc:docMk/>
            <pc:sldMk cId="2523103088" sldId="264"/>
            <ac:spMk id="6" creationId="{1C1B64B4-9EC5-E119-6219-DFE3B4886961}"/>
          </ac:spMkLst>
        </pc:spChg>
        <pc:spChg chg="mod">
          <ac:chgData name="Gabriele Decortes" userId="65d50100-f575-4eca-abcb-6b2b9542951b" providerId="ADAL" clId="{192CF247-9391-4870-A2F3-1938F3CE3D01}" dt="2025-06-02T15:53:48.938" v="9429" actId="20577"/>
          <ac:spMkLst>
            <pc:docMk/>
            <pc:sldMk cId="2523103088" sldId="264"/>
            <ac:spMk id="7" creationId="{7ED72AA1-EB4E-759D-28A7-C7594004D148}"/>
          </ac:spMkLst>
        </pc:spChg>
        <pc:spChg chg="mod">
          <ac:chgData name="Gabriele Decortes" userId="65d50100-f575-4eca-abcb-6b2b9542951b" providerId="ADAL" clId="{192CF247-9391-4870-A2F3-1938F3CE3D01}" dt="2025-05-30T14:47:40.431" v="8289" actId="255"/>
          <ac:spMkLst>
            <pc:docMk/>
            <pc:sldMk cId="2523103088" sldId="264"/>
            <ac:spMk id="9" creationId="{1F0751C4-F424-2823-F519-CEB6D57FFF70}"/>
          </ac:spMkLst>
        </pc:spChg>
        <pc:spChg chg="mod">
          <ac:chgData name="Gabriele Decortes" userId="65d50100-f575-4eca-abcb-6b2b9542951b" providerId="ADAL" clId="{192CF247-9391-4870-A2F3-1938F3CE3D01}" dt="2025-05-30T14:47:51.893" v="8291" actId="255"/>
          <ac:spMkLst>
            <pc:docMk/>
            <pc:sldMk cId="2523103088" sldId="264"/>
            <ac:spMk id="10" creationId="{57FE9570-EE35-49CE-A009-2266CD531ECF}"/>
          </ac:spMkLst>
        </pc:spChg>
        <pc:spChg chg="mod">
          <ac:chgData name="Gabriele Decortes" userId="65d50100-f575-4eca-abcb-6b2b9542951b" providerId="ADAL" clId="{192CF247-9391-4870-A2F3-1938F3CE3D01}" dt="2025-06-01T10:37:53.177" v="9094" actId="1076"/>
          <ac:spMkLst>
            <pc:docMk/>
            <pc:sldMk cId="2523103088" sldId="264"/>
            <ac:spMk id="46" creationId="{0BA33251-C1F2-8FBE-B359-F526BA26753B}"/>
          </ac:spMkLst>
        </pc:spChg>
        <pc:grpChg chg="mod">
          <ac:chgData name="Gabriele Decortes" userId="65d50100-f575-4eca-abcb-6b2b9542951b" providerId="ADAL" clId="{192CF247-9391-4870-A2F3-1938F3CE3D01}" dt="2025-05-30T13:25:43.552" v="6602" actId="14100"/>
          <ac:grpSpMkLst>
            <pc:docMk/>
            <pc:sldMk cId="2523103088" sldId="264"/>
            <ac:grpSpMk id="53" creationId="{256F1E2D-A8D8-1B96-0E62-8CF87E7E63FB}"/>
          </ac:grpSpMkLst>
        </pc:grpChg>
        <pc:grpChg chg="mod">
          <ac:chgData name="Gabriele Decortes" userId="65d50100-f575-4eca-abcb-6b2b9542951b" providerId="ADAL" clId="{192CF247-9391-4870-A2F3-1938F3CE3D01}" dt="2025-05-30T13:25:50.854" v="6603" actId="14100"/>
          <ac:grpSpMkLst>
            <pc:docMk/>
            <pc:sldMk cId="2523103088" sldId="264"/>
            <ac:grpSpMk id="54" creationId="{927D2FDA-CA47-57E5-C68A-574045BF7B19}"/>
          </ac:grpSpMkLst>
        </pc:grpChg>
        <pc:picChg chg="add mod modCrop">
          <ac:chgData name="Gabriele Decortes" userId="65d50100-f575-4eca-abcb-6b2b9542951b" providerId="ADAL" clId="{192CF247-9391-4870-A2F3-1938F3CE3D01}" dt="2025-05-30T13:55:55.888" v="7061" actId="1076"/>
          <ac:picMkLst>
            <pc:docMk/>
            <pc:sldMk cId="2523103088" sldId="264"/>
            <ac:picMk id="24" creationId="{8633E047-D502-47A0-9AC3-DE14F7374869}"/>
          </ac:picMkLst>
        </pc:picChg>
        <pc:picChg chg="add mod">
          <ac:chgData name="Gabriele Decortes" userId="65d50100-f575-4eca-abcb-6b2b9542951b" providerId="ADAL" clId="{192CF247-9391-4870-A2F3-1938F3CE3D01}" dt="2025-05-30T13:25:54.848" v="6604" actId="1076"/>
          <ac:picMkLst>
            <pc:docMk/>
            <pc:sldMk cId="2523103088" sldId="264"/>
            <ac:picMk id="25" creationId="{C2092FD7-1ECD-49C8-8E89-963C9C646AC9}"/>
          </ac:picMkLst>
        </pc:picChg>
        <pc:picChg chg="add mod">
          <ac:chgData name="Gabriele Decortes" userId="65d50100-f575-4eca-abcb-6b2b9542951b" providerId="ADAL" clId="{192CF247-9391-4870-A2F3-1938F3CE3D01}" dt="2025-05-30T13:25:39.908" v="6601" actId="1076"/>
          <ac:picMkLst>
            <pc:docMk/>
            <pc:sldMk cId="2523103088" sldId="264"/>
            <ac:picMk id="26" creationId="{75D2BB46-8901-414B-800A-9D9D00E1572E}"/>
          </ac:picMkLst>
        </pc:picChg>
      </pc:sldChg>
      <pc:sldChg chg="addSp delSp modSp add delAnim modAnim">
        <pc:chgData name="Gabriele Decortes" userId="65d50100-f575-4eca-abcb-6b2b9542951b" providerId="ADAL" clId="{192CF247-9391-4870-A2F3-1938F3CE3D01}" dt="2025-06-08T10:41:54.448" v="12894"/>
        <pc:sldMkLst>
          <pc:docMk/>
          <pc:sldMk cId="1573080159" sldId="265"/>
        </pc:sldMkLst>
        <pc:spChg chg="mod">
          <ac:chgData name="Gabriele Decortes" userId="65d50100-f575-4eca-abcb-6b2b9542951b" providerId="ADAL" clId="{192CF247-9391-4870-A2F3-1938F3CE3D01}" dt="2025-05-30T14:49:16.725" v="8302" actId="255"/>
          <ac:spMkLst>
            <pc:docMk/>
            <pc:sldMk cId="1573080159" sldId="265"/>
            <ac:spMk id="30" creationId="{DA238203-80C4-41FC-B826-15AD70D30C85}"/>
          </ac:spMkLst>
        </pc:spChg>
        <pc:spChg chg="mod">
          <ac:chgData name="Gabriele Decortes" userId="65d50100-f575-4eca-abcb-6b2b9542951b" providerId="ADAL" clId="{192CF247-9391-4870-A2F3-1938F3CE3D01}" dt="2025-05-30T14:49:29.690" v="8304" actId="1076"/>
          <ac:spMkLst>
            <pc:docMk/>
            <pc:sldMk cId="1573080159" sldId="265"/>
            <ac:spMk id="31" creationId="{084221AB-DD6F-41C8-BCBE-E16EF86F4B5E}"/>
          </ac:spMkLst>
        </pc:spChg>
        <pc:spChg chg="mod">
          <ac:chgData name="Gabriele Decortes" userId="65d50100-f575-4eca-abcb-6b2b9542951b" providerId="ADAL" clId="{192CF247-9391-4870-A2F3-1938F3CE3D01}" dt="2025-05-30T14:49:36.133" v="8305" actId="255"/>
          <ac:spMkLst>
            <pc:docMk/>
            <pc:sldMk cId="1573080159" sldId="265"/>
            <ac:spMk id="34" creationId="{90BCD7CB-C913-4BE1-8832-CB95966D6A65}"/>
          </ac:spMkLst>
        </pc:spChg>
        <pc:spChg chg="mod">
          <ac:chgData name="Gabriele Decortes" userId="65d50100-f575-4eca-abcb-6b2b9542951b" providerId="ADAL" clId="{192CF247-9391-4870-A2F3-1938F3CE3D01}" dt="2025-05-30T14:49:03.262" v="8299" actId="255"/>
          <ac:spMkLst>
            <pc:docMk/>
            <pc:sldMk cId="1573080159" sldId="265"/>
            <ac:spMk id="39" creationId="{877801A8-7CEE-D87A-A89E-16FBDAF60326}"/>
          </ac:spMkLst>
        </pc:spChg>
        <pc:spChg chg="mod">
          <ac:chgData name="Gabriele Decortes" userId="65d50100-f575-4eca-abcb-6b2b9542951b" providerId="ADAL" clId="{192CF247-9391-4870-A2F3-1938F3CE3D01}" dt="2025-05-30T14:49:11.923" v="8301" actId="1076"/>
          <ac:spMkLst>
            <pc:docMk/>
            <pc:sldMk cId="1573080159" sldId="265"/>
            <ac:spMk id="40" creationId="{A831D559-E65F-0F40-56CF-D3B03390134E}"/>
          </ac:spMkLst>
        </pc:spChg>
        <pc:spChg chg="mod">
          <ac:chgData name="Gabriele Decortes" userId="65d50100-f575-4eca-abcb-6b2b9542951b" providerId="ADAL" clId="{192CF247-9391-4870-A2F3-1938F3CE3D01}" dt="2025-05-30T14:49:49.044" v="8307" actId="1076"/>
          <ac:spMkLst>
            <pc:docMk/>
            <pc:sldMk cId="1573080159" sldId="265"/>
            <ac:spMk id="44" creationId="{03FADD27-FF8D-462E-BF94-8E414A8457E6}"/>
          </ac:spMkLst>
        </pc:spChg>
        <pc:spChg chg="mod">
          <ac:chgData name="Gabriele Decortes" userId="65d50100-f575-4eca-abcb-6b2b9542951b" providerId="ADAL" clId="{192CF247-9391-4870-A2F3-1938F3CE3D01}" dt="2025-06-01T09:05:05.951" v="9087" actId="20577"/>
          <ac:spMkLst>
            <pc:docMk/>
            <pc:sldMk cId="1573080159" sldId="265"/>
            <ac:spMk id="45" creationId="{24BFBAFF-9C76-E3B9-FC10-5A2073B318E7}"/>
          </ac:spMkLst>
        </pc:spChg>
        <pc:grpChg chg="add mod">
          <ac:chgData name="Gabriele Decortes" userId="65d50100-f575-4eca-abcb-6b2b9542951b" providerId="ADAL" clId="{192CF247-9391-4870-A2F3-1938F3CE3D01}" dt="2025-05-30T15:14:29.489" v="8404" actId="1036"/>
          <ac:grpSpMkLst>
            <pc:docMk/>
            <pc:sldMk cId="1573080159" sldId="265"/>
            <ac:grpSpMk id="28" creationId="{B7133718-3FF8-4ED9-B8B7-39C69A860A17}"/>
          </ac:grpSpMkLst>
        </pc:grpChg>
        <pc:grpChg chg="add mod">
          <ac:chgData name="Gabriele Decortes" userId="65d50100-f575-4eca-abcb-6b2b9542951b" providerId="ADAL" clId="{192CF247-9391-4870-A2F3-1938F3CE3D01}" dt="2025-05-31T14:55:30.172" v="8805" actId="1076"/>
          <ac:grpSpMkLst>
            <pc:docMk/>
            <pc:sldMk cId="1573080159" sldId="265"/>
            <ac:grpSpMk id="32" creationId="{BF68BC8C-973C-4787-B94F-08DAD54CC5E6}"/>
          </ac:grpSpMkLst>
        </pc:grpChg>
        <pc:grpChg chg="mod">
          <ac:chgData name="Gabriele Decortes" userId="65d50100-f575-4eca-abcb-6b2b9542951b" providerId="ADAL" clId="{192CF247-9391-4870-A2F3-1938F3CE3D01}" dt="2025-05-30T15:14:29.489" v="8404" actId="1036"/>
          <ac:grpSpMkLst>
            <pc:docMk/>
            <pc:sldMk cId="1573080159" sldId="265"/>
            <ac:grpSpMk id="52" creationId="{43A6B30E-8282-F4F4-E74B-226353D6C44C}"/>
          </ac:grpSpMkLst>
        </pc:grpChg>
        <pc:picChg chg="add mod">
          <ac:chgData name="Gabriele Decortes" userId="65d50100-f575-4eca-abcb-6b2b9542951b" providerId="ADAL" clId="{192CF247-9391-4870-A2F3-1938F3CE3D01}" dt="2025-06-01T08:56:07.019" v="9007" actId="14100"/>
          <ac:picMkLst>
            <pc:docMk/>
            <pc:sldMk cId="1573080159" sldId="265"/>
            <ac:picMk id="3" creationId="{ECB98445-26FC-46E3-A6B3-7C9AAFCB553E}"/>
          </ac:picMkLst>
        </pc:picChg>
        <pc:picChg chg="add mod modCrop">
          <ac:chgData name="Gabriele Decortes" userId="65d50100-f575-4eca-abcb-6b2b9542951b" providerId="ADAL" clId="{192CF247-9391-4870-A2F3-1938F3CE3D01}" dt="2025-06-01T08:58:17.264" v="9020" actId="14100"/>
          <ac:picMkLst>
            <pc:docMk/>
            <pc:sldMk cId="1573080159" sldId="265"/>
            <ac:picMk id="5" creationId="{A5378666-C0FB-412C-824D-54EE8F4CDCE1}"/>
          </ac:picMkLst>
        </pc:picChg>
        <pc:picChg chg="add mod">
          <ac:chgData name="Gabriele Decortes" userId="65d50100-f575-4eca-abcb-6b2b9542951b" providerId="ADAL" clId="{192CF247-9391-4870-A2F3-1938F3CE3D01}" dt="2025-06-01T09:02:10.785" v="9043" actId="14100"/>
          <ac:picMkLst>
            <pc:docMk/>
            <pc:sldMk cId="1573080159" sldId="265"/>
            <ac:picMk id="7" creationId="{07943E38-8419-49F0-9B30-29CDEEB411C3}"/>
          </ac:picMkLst>
        </pc:picChg>
        <pc:picChg chg="add mod">
          <ac:chgData name="Gabriele Decortes" userId="65d50100-f575-4eca-abcb-6b2b9542951b" providerId="ADAL" clId="{192CF247-9391-4870-A2F3-1938F3CE3D01}" dt="2025-06-05T19:03:26.806" v="10743" actId="14100"/>
          <ac:picMkLst>
            <pc:docMk/>
            <pc:sldMk cId="1573080159" sldId="265"/>
            <ac:picMk id="9" creationId="{57CBDCCF-8E49-413B-823C-4F81BB9922CA}"/>
          </ac:picMkLst>
        </pc:picChg>
        <pc:picChg chg="add mod">
          <ac:chgData name="Gabriele Decortes" userId="65d50100-f575-4eca-abcb-6b2b9542951b" providerId="ADAL" clId="{192CF247-9391-4870-A2F3-1938F3CE3D01}" dt="2025-06-01T09:04:00.379" v="9058" actId="14100"/>
          <ac:picMkLst>
            <pc:docMk/>
            <pc:sldMk cId="1573080159" sldId="265"/>
            <ac:picMk id="10" creationId="{0DD25243-0BB6-4DF7-BDC6-5B6E03D5BE1C}"/>
          </ac:picMkLst>
        </pc:picChg>
        <pc:picChg chg="add mod">
          <ac:chgData name="Gabriele Decortes" userId="65d50100-f575-4eca-abcb-6b2b9542951b" providerId="ADAL" clId="{192CF247-9391-4870-A2F3-1938F3CE3D01}" dt="2025-06-01T09:04:44.642" v="9064" actId="14100"/>
          <ac:picMkLst>
            <pc:docMk/>
            <pc:sldMk cId="1573080159" sldId="265"/>
            <ac:picMk id="11" creationId="{BF1589A6-D105-4DF5-8F5E-227FF1D75A36}"/>
          </ac:picMkLst>
        </pc:picChg>
        <pc:picChg chg="mod">
          <ac:chgData name="Gabriele Decortes" userId="65d50100-f575-4eca-abcb-6b2b9542951b" providerId="ADAL" clId="{192CF247-9391-4870-A2F3-1938F3CE3D01}" dt="2025-06-05T17:51:02.251" v="10546" actId="1076"/>
          <ac:picMkLst>
            <pc:docMk/>
            <pc:sldMk cId="1573080159" sldId="265"/>
            <ac:picMk id="15" creationId="{5A250575-D37E-B4E9-9A50-356F96EDB5C1}"/>
          </ac:picMkLst>
        </pc:picChg>
      </pc:sldChg>
      <pc:sldChg chg="addSp delSp modSp add modTransition">
        <pc:chgData name="Gabriele Decortes" userId="65d50100-f575-4eca-abcb-6b2b9542951b" providerId="ADAL" clId="{192CF247-9391-4870-A2F3-1938F3CE3D01}" dt="2025-06-01T18:02:57.117" v="9176" actId="1076"/>
        <pc:sldMkLst>
          <pc:docMk/>
          <pc:sldMk cId="3394117245" sldId="1655"/>
        </pc:sldMkLst>
        <pc:spChg chg="mod ord">
          <ac:chgData name="Gabriele Decortes" userId="65d50100-f575-4eca-abcb-6b2b9542951b" providerId="ADAL" clId="{192CF247-9391-4870-A2F3-1938F3CE3D01}" dt="2025-06-01T18:02:57.117" v="9176" actId="1076"/>
          <ac:spMkLst>
            <pc:docMk/>
            <pc:sldMk cId="3394117245" sldId="1655"/>
            <ac:spMk id="2" creationId="{E5173CC6-CCCC-EE96-2110-E88CEED9D837}"/>
          </ac:spMkLst>
        </pc:spChg>
        <pc:spChg chg="add mod">
          <ac:chgData name="Gabriele Decortes" userId="65d50100-f575-4eca-abcb-6b2b9542951b" providerId="ADAL" clId="{192CF247-9391-4870-A2F3-1938F3CE3D01}" dt="2025-05-26T20:48:10.754" v="5038" actId="17032"/>
          <ac:spMkLst>
            <pc:docMk/>
            <pc:sldMk cId="3394117245" sldId="1655"/>
            <ac:spMk id="4" creationId="{C2DD64E0-9F29-4705-A1AE-51A5CF01547F}"/>
          </ac:spMkLst>
        </pc:spChg>
      </pc:sldChg>
      <pc:sldChg chg="addSp modSp add modAnim">
        <pc:chgData name="Gabriele Decortes" userId="65d50100-f575-4eca-abcb-6b2b9542951b" providerId="ADAL" clId="{192CF247-9391-4870-A2F3-1938F3CE3D01}" dt="2025-06-01T10:37:41.855" v="9093" actId="1076"/>
        <pc:sldMkLst>
          <pc:docMk/>
          <pc:sldMk cId="2211073835" sldId="1658"/>
        </pc:sldMkLst>
        <pc:spChg chg="mod">
          <ac:chgData name="Gabriele Decortes" userId="65d50100-f575-4eca-abcb-6b2b9542951b" providerId="ADAL" clId="{192CF247-9391-4870-A2F3-1938F3CE3D01}" dt="2025-06-01T10:37:41.855" v="9093" actId="1076"/>
          <ac:spMkLst>
            <pc:docMk/>
            <pc:sldMk cId="2211073835" sldId="1658"/>
            <ac:spMk id="2" creationId="{A4659E7B-6C8A-5DC0-B6FD-EEA04271DE63}"/>
          </ac:spMkLst>
        </pc:spChg>
        <pc:picChg chg="add">
          <ac:chgData name="Gabriele Decortes" userId="65d50100-f575-4eca-abcb-6b2b9542951b" providerId="ADAL" clId="{192CF247-9391-4870-A2F3-1938F3CE3D01}" dt="2025-05-29T15:45:58.076" v="5278"/>
          <ac:picMkLst>
            <pc:docMk/>
            <pc:sldMk cId="2211073835" sldId="1658"/>
            <ac:picMk id="8" creationId="{4E224FDC-F22F-44D6-8C96-D6A81300DAE4}"/>
          </ac:picMkLst>
        </pc:picChg>
        <pc:picChg chg="add">
          <ac:chgData name="Gabriele Decortes" userId="65d50100-f575-4eca-abcb-6b2b9542951b" providerId="ADAL" clId="{192CF247-9391-4870-A2F3-1938F3CE3D01}" dt="2025-05-29T15:45:58.076" v="5278"/>
          <ac:picMkLst>
            <pc:docMk/>
            <pc:sldMk cId="2211073835" sldId="1658"/>
            <ac:picMk id="9" creationId="{80CB2CFC-354E-4A6D-8DC5-4342342D0F6A}"/>
          </ac:picMkLst>
        </pc:picChg>
        <pc:picChg chg="add">
          <ac:chgData name="Gabriele Decortes" userId="65d50100-f575-4eca-abcb-6b2b9542951b" providerId="ADAL" clId="{192CF247-9391-4870-A2F3-1938F3CE3D01}" dt="2025-05-29T15:45:58.076" v="5278"/>
          <ac:picMkLst>
            <pc:docMk/>
            <pc:sldMk cId="2211073835" sldId="1658"/>
            <ac:picMk id="11" creationId="{8D974F43-2775-42CF-A3D1-6E2BCBB64F41}"/>
          </ac:picMkLst>
        </pc:picChg>
        <pc:cxnChg chg="mod">
          <ac:chgData name="Gabriele Decortes" userId="65d50100-f575-4eca-abcb-6b2b9542951b" providerId="ADAL" clId="{192CF247-9391-4870-A2F3-1938F3CE3D01}" dt="2025-05-30T14:56:48.917" v="8338" actId="14100"/>
          <ac:cxnSpMkLst>
            <pc:docMk/>
            <pc:sldMk cId="2211073835" sldId="1658"/>
            <ac:cxnSpMk id="10" creationId="{00AB172A-903F-F55B-CDDB-F747E8194598}"/>
          </ac:cxnSpMkLst>
        </pc:cxnChg>
      </pc:sldChg>
      <pc:sldChg chg="addSp delSp modSp modAnim">
        <pc:chgData name="Gabriele Decortes" userId="65d50100-f575-4eca-abcb-6b2b9542951b" providerId="ADAL" clId="{192CF247-9391-4870-A2F3-1938F3CE3D01}" dt="2025-06-08T07:49:25.043" v="12783" actId="20577"/>
        <pc:sldMkLst>
          <pc:docMk/>
          <pc:sldMk cId="968283449" sldId="1662"/>
        </pc:sldMkLst>
        <pc:spChg chg="mod">
          <ac:chgData name="Gabriele Decortes" userId="65d50100-f575-4eca-abcb-6b2b9542951b" providerId="ADAL" clId="{192CF247-9391-4870-A2F3-1938F3CE3D01}" dt="2025-06-01T10:38:08.186" v="9096" actId="1076"/>
          <ac:spMkLst>
            <pc:docMk/>
            <pc:sldMk cId="968283449" sldId="1662"/>
            <ac:spMk id="12" creationId="{B4D4E4D5-9789-ADCE-8F6D-DC8B9A448A6F}"/>
          </ac:spMkLst>
        </pc:spChg>
        <pc:spChg chg="add mod">
          <ac:chgData name="Gabriele Decortes" userId="65d50100-f575-4eca-abcb-6b2b9542951b" providerId="ADAL" clId="{192CF247-9391-4870-A2F3-1938F3CE3D01}" dt="2025-05-30T14:31:32.202" v="7928" actId="1076"/>
          <ac:spMkLst>
            <pc:docMk/>
            <pc:sldMk cId="968283449" sldId="1662"/>
            <ac:spMk id="53" creationId="{7173A366-668A-476F-8990-1208650CCA98}"/>
          </ac:spMkLst>
        </pc:spChg>
        <pc:spChg chg="mod">
          <ac:chgData name="Gabriele Decortes" userId="65d50100-f575-4eca-abcb-6b2b9542951b" providerId="ADAL" clId="{192CF247-9391-4870-A2F3-1938F3CE3D01}" dt="2025-05-30T14:31:40.619" v="7930" actId="1076"/>
          <ac:spMkLst>
            <pc:docMk/>
            <pc:sldMk cId="968283449" sldId="1662"/>
            <ac:spMk id="125" creationId="{6D965C1C-57E6-43BB-B2FB-97BCC8CAE8FA}"/>
          </ac:spMkLst>
        </pc:spChg>
        <pc:spChg chg="mod">
          <ac:chgData name="Gabriele Decortes" userId="65d50100-f575-4eca-abcb-6b2b9542951b" providerId="ADAL" clId="{192CF247-9391-4870-A2F3-1938F3CE3D01}" dt="2025-05-30T14:31:52.382" v="7932" actId="1076"/>
          <ac:spMkLst>
            <pc:docMk/>
            <pc:sldMk cId="968283449" sldId="1662"/>
            <ac:spMk id="126" creationId="{269B3FF9-733C-48E5-B28F-7B2AE884785D}"/>
          </ac:spMkLst>
        </pc:spChg>
        <pc:spChg chg="mod">
          <ac:chgData name="Gabriele Decortes" userId="65d50100-f575-4eca-abcb-6b2b9542951b" providerId="ADAL" clId="{192CF247-9391-4870-A2F3-1938F3CE3D01}" dt="2025-06-08T07:49:25.043" v="12783" actId="20577"/>
          <ac:spMkLst>
            <pc:docMk/>
            <pc:sldMk cId="968283449" sldId="1662"/>
            <ac:spMk id="127" creationId="{D00D79ED-45A1-4DA4-834B-C38AE21B7242}"/>
          </ac:spMkLst>
        </pc:spChg>
        <pc:spChg chg="mod">
          <ac:chgData name="Gabriele Decortes" userId="65d50100-f575-4eca-abcb-6b2b9542951b" providerId="ADAL" clId="{192CF247-9391-4870-A2F3-1938F3CE3D01}" dt="2025-05-30T14:31:35.451" v="7929" actId="1076"/>
          <ac:spMkLst>
            <pc:docMk/>
            <pc:sldMk cId="968283449" sldId="1662"/>
            <ac:spMk id="128" creationId="{D833D880-4ACC-487C-80BF-00EB1090D48B}"/>
          </ac:spMkLst>
        </pc:spChg>
        <pc:spChg chg="mod">
          <ac:chgData name="Gabriele Decortes" userId="65d50100-f575-4eca-abcb-6b2b9542951b" providerId="ADAL" clId="{192CF247-9391-4870-A2F3-1938F3CE3D01}" dt="2025-06-07T07:50:33.702" v="10820" actId="1076"/>
          <ac:spMkLst>
            <pc:docMk/>
            <pc:sldMk cId="968283449" sldId="1662"/>
            <ac:spMk id="1035" creationId="{1D28E5E4-3A19-4636-AB8E-FDB402920219}"/>
          </ac:spMkLst>
        </pc:spChg>
        <pc:grpChg chg="add mod">
          <ac:chgData name="Gabriele Decortes" userId="65d50100-f575-4eca-abcb-6b2b9542951b" providerId="ADAL" clId="{192CF247-9391-4870-A2F3-1938F3CE3D01}" dt="2025-06-07T07:51:07.034" v="10821" actId="1076"/>
          <ac:grpSpMkLst>
            <pc:docMk/>
            <pc:sldMk cId="968283449" sldId="1662"/>
            <ac:grpSpMk id="48" creationId="{32EBD65D-199A-48AC-97A2-9A764984326B}"/>
          </ac:grpSpMkLst>
        </pc:grpChg>
        <pc:grpChg chg="add mod">
          <ac:chgData name="Gabriele Decortes" userId="65d50100-f575-4eca-abcb-6b2b9542951b" providerId="ADAL" clId="{192CF247-9391-4870-A2F3-1938F3CE3D01}" dt="2025-05-30T14:56:57.526" v="8339" actId="1076"/>
          <ac:grpSpMkLst>
            <pc:docMk/>
            <pc:sldMk cId="968283449" sldId="1662"/>
            <ac:grpSpMk id="54" creationId="{6ED124BF-60FE-4246-9426-D5FBC6523C2A}"/>
          </ac:grpSpMkLst>
        </pc:grpChg>
        <pc:grpChg chg="add mod">
          <ac:chgData name="Gabriele Decortes" userId="65d50100-f575-4eca-abcb-6b2b9542951b" providerId="ADAL" clId="{192CF247-9391-4870-A2F3-1938F3CE3D01}" dt="2025-05-30T14:31:24.007" v="7926" actId="408"/>
          <ac:grpSpMkLst>
            <pc:docMk/>
            <pc:sldMk cId="968283449" sldId="1662"/>
            <ac:grpSpMk id="59" creationId="{13B7AD9F-D7F7-4DAB-B694-90D79ECEDAC9}"/>
          </ac:grpSpMkLst>
        </pc:grpChg>
        <pc:grpChg chg="mod topLvl">
          <ac:chgData name="Gabriele Decortes" userId="65d50100-f575-4eca-abcb-6b2b9542951b" providerId="ADAL" clId="{192CF247-9391-4870-A2F3-1938F3CE3D01}" dt="2025-05-30T14:31:24.007" v="7926" actId="408"/>
          <ac:grpSpMkLst>
            <pc:docMk/>
            <pc:sldMk cId="968283449" sldId="1662"/>
            <ac:grpSpMk id="79" creationId="{6DF7B898-4217-4B0B-8B59-2ADB56A0F96E}"/>
          </ac:grpSpMkLst>
        </pc:grpChg>
        <pc:grpChg chg="mod topLvl">
          <ac:chgData name="Gabriele Decortes" userId="65d50100-f575-4eca-abcb-6b2b9542951b" providerId="ADAL" clId="{192CF247-9391-4870-A2F3-1938F3CE3D01}" dt="2025-05-30T14:31:24.007" v="7926" actId="408"/>
          <ac:grpSpMkLst>
            <pc:docMk/>
            <pc:sldMk cId="968283449" sldId="1662"/>
            <ac:grpSpMk id="89" creationId="{A303A75A-B349-4601-80BC-7DB4CD53E60F}"/>
          </ac:grpSpMkLst>
        </pc:grpChg>
        <pc:grpChg chg="mod">
          <ac:chgData name="Gabriele Decortes" userId="65d50100-f575-4eca-abcb-6b2b9542951b" providerId="ADAL" clId="{192CF247-9391-4870-A2F3-1938F3CE3D01}" dt="2025-05-30T14:31:24.007" v="7926" actId="408"/>
          <ac:grpSpMkLst>
            <pc:docMk/>
            <pc:sldMk cId="968283449" sldId="1662"/>
            <ac:grpSpMk id="135" creationId="{5FE0C7BA-AEF8-446D-A669-095B03DB2537}"/>
          </ac:grpSpMkLst>
        </pc:grpChg>
        <pc:picChg chg="add mod">
          <ac:chgData name="Gabriele Decortes" userId="65d50100-f575-4eca-abcb-6b2b9542951b" providerId="ADAL" clId="{192CF247-9391-4870-A2F3-1938F3CE3D01}" dt="2025-06-01T08:08:52.104" v="8942" actId="14100"/>
          <ac:picMkLst>
            <pc:docMk/>
            <pc:sldMk cId="968283449" sldId="1662"/>
            <ac:picMk id="3" creationId="{9AA3A169-EA4F-4F22-AF02-90232B41DF07}"/>
          </ac:picMkLst>
        </pc:picChg>
        <pc:picChg chg="add mod">
          <ac:chgData name="Gabriele Decortes" userId="65d50100-f575-4eca-abcb-6b2b9542951b" providerId="ADAL" clId="{192CF247-9391-4870-A2F3-1938F3CE3D01}" dt="2025-06-01T08:10:14.095" v="8952" actId="14100"/>
          <ac:picMkLst>
            <pc:docMk/>
            <pc:sldMk cId="968283449" sldId="1662"/>
            <ac:picMk id="4" creationId="{C34934CF-2DF9-4D05-88F9-064373A26EC1}"/>
          </ac:picMkLst>
        </pc:picChg>
        <pc:picChg chg="add mod">
          <ac:chgData name="Gabriele Decortes" userId="65d50100-f575-4eca-abcb-6b2b9542951b" providerId="ADAL" clId="{192CF247-9391-4870-A2F3-1938F3CE3D01}" dt="2025-06-01T08:12:04.095" v="8963" actId="1076"/>
          <ac:picMkLst>
            <pc:docMk/>
            <pc:sldMk cId="968283449" sldId="1662"/>
            <ac:picMk id="5" creationId="{AF41A7E2-D45A-4B34-8304-AC3460F6F1F6}"/>
          </ac:picMkLst>
        </pc:picChg>
        <pc:picChg chg="add mod modCrop">
          <ac:chgData name="Gabriele Decortes" userId="65d50100-f575-4eca-abcb-6b2b9542951b" providerId="ADAL" clId="{192CF247-9391-4870-A2F3-1938F3CE3D01}" dt="2025-06-01T08:22:22.116" v="8997" actId="14100"/>
          <ac:picMkLst>
            <pc:docMk/>
            <pc:sldMk cId="968283449" sldId="1662"/>
            <ac:picMk id="6" creationId="{7C0D5707-BB82-4C80-9DEC-0C65B3A9D21B}"/>
          </ac:picMkLst>
        </pc:picChg>
        <pc:picChg chg="add mod">
          <ac:chgData name="Gabriele Decortes" userId="65d50100-f575-4eca-abcb-6b2b9542951b" providerId="ADAL" clId="{192CF247-9391-4870-A2F3-1938F3CE3D01}" dt="2025-06-07T17:25:59.135" v="12459" actId="1076"/>
          <ac:picMkLst>
            <pc:docMk/>
            <pc:sldMk cId="968283449" sldId="1662"/>
            <ac:picMk id="7" creationId="{02E8AE0B-56FF-4F64-B280-85B9E40A04C8}"/>
          </ac:picMkLst>
        </pc:picChg>
        <pc:picChg chg="add mod">
          <ac:chgData name="Gabriele Decortes" userId="65d50100-f575-4eca-abcb-6b2b9542951b" providerId="ADAL" clId="{192CF247-9391-4870-A2F3-1938F3CE3D01}" dt="2025-06-07T17:26:02.293" v="12460" actId="1076"/>
          <ac:picMkLst>
            <pc:docMk/>
            <pc:sldMk cId="968283449" sldId="1662"/>
            <ac:picMk id="8" creationId="{E28D6BF7-69EC-48FA-9CC3-61929C0DFEF0}"/>
          </ac:picMkLst>
        </pc:picChg>
        <pc:cxnChg chg="mod">
          <ac:chgData name="Gabriele Decortes" userId="65d50100-f575-4eca-abcb-6b2b9542951b" providerId="ADAL" clId="{192CF247-9391-4870-A2F3-1938F3CE3D01}" dt="2025-05-30T14:26:29.326" v="7910" actId="14100"/>
          <ac:cxnSpMkLst>
            <pc:docMk/>
            <pc:sldMk cId="968283449" sldId="1662"/>
            <ac:cxnSpMk id="13" creationId="{3C9CB775-EF49-8F72-DA72-4E6725462F3E}"/>
          </ac:cxnSpMkLst>
        </pc:cxnChg>
        <pc:cxnChg chg="mod">
          <ac:chgData name="Gabriele Decortes" userId="65d50100-f575-4eca-abcb-6b2b9542951b" providerId="ADAL" clId="{192CF247-9391-4870-A2F3-1938F3CE3D01}" dt="2025-05-30T14:26:52.567" v="7914" actId="14100"/>
          <ac:cxnSpMkLst>
            <pc:docMk/>
            <pc:sldMk cId="968283449" sldId="1662"/>
            <ac:cxnSpMk id="61" creationId="{F859D9C5-2345-478C-A2C2-A10B4F517F56}"/>
          </ac:cxnSpMkLst>
        </pc:cxnChg>
        <pc:cxnChg chg="mod">
          <ac:chgData name="Gabriele Decortes" userId="65d50100-f575-4eca-abcb-6b2b9542951b" providerId="ADAL" clId="{192CF247-9391-4870-A2F3-1938F3CE3D01}" dt="2025-06-01T08:23:24.955" v="8998" actId="1076"/>
          <ac:cxnSpMkLst>
            <pc:docMk/>
            <pc:sldMk cId="968283449" sldId="1662"/>
            <ac:cxnSpMk id="108" creationId="{E537C049-35DC-4758-8687-DE7EBAF7A24B}"/>
          </ac:cxnSpMkLst>
        </pc:cxnChg>
      </pc:sldChg>
      <pc:sldChg chg="addSp delSp modSp add modAnim">
        <pc:chgData name="Gabriele Decortes" userId="65d50100-f575-4eca-abcb-6b2b9542951b" providerId="ADAL" clId="{192CF247-9391-4870-A2F3-1938F3CE3D01}" dt="2025-06-02T15:51:06.208" v="9413"/>
        <pc:sldMkLst>
          <pc:docMk/>
          <pc:sldMk cId="1250198107" sldId="1663"/>
        </pc:sldMkLst>
        <pc:spChg chg="mod">
          <ac:chgData name="Gabriele Decortes" userId="65d50100-f575-4eca-abcb-6b2b9542951b" providerId="ADAL" clId="{192CF247-9391-4870-A2F3-1938F3CE3D01}" dt="2025-06-02T15:33:25.128" v="9204" actId="1076"/>
          <ac:spMkLst>
            <pc:docMk/>
            <pc:sldMk cId="1250198107" sldId="1663"/>
            <ac:spMk id="2" creationId="{A4659E7B-6C8A-5DC0-B6FD-EEA04271DE63}"/>
          </ac:spMkLst>
        </pc:spChg>
        <pc:spChg chg="add mod">
          <ac:chgData name="Gabriele Decortes" userId="65d50100-f575-4eca-abcb-6b2b9542951b" providerId="ADAL" clId="{192CF247-9391-4870-A2F3-1938F3CE3D01}" dt="2025-06-02T15:38:55.207" v="9277" actId="207"/>
          <ac:spMkLst>
            <pc:docMk/>
            <pc:sldMk cId="1250198107" sldId="1663"/>
            <ac:spMk id="4" creationId="{CAC706A3-E191-45A2-A40D-CCE88FDBBFE8}"/>
          </ac:spMkLst>
        </pc:spChg>
        <pc:spChg chg="add mod">
          <ac:chgData name="Gabriele Decortes" userId="65d50100-f575-4eca-abcb-6b2b9542951b" providerId="ADAL" clId="{192CF247-9391-4870-A2F3-1938F3CE3D01}" dt="2025-06-02T15:38:13.413" v="9273" actId="20577"/>
          <ac:spMkLst>
            <pc:docMk/>
            <pc:sldMk cId="1250198107" sldId="1663"/>
            <ac:spMk id="11" creationId="{63747280-D311-46E3-B4D7-913A45C89CD9}"/>
          </ac:spMkLst>
        </pc:spChg>
        <pc:picChg chg="add mod">
          <ac:chgData name="Gabriele Decortes" userId="65d50100-f575-4eca-abcb-6b2b9542951b" providerId="ADAL" clId="{192CF247-9391-4870-A2F3-1938F3CE3D01}" dt="2025-06-02T15:37:26.762" v="9260" actId="14100"/>
          <ac:picMkLst>
            <pc:docMk/>
            <pc:sldMk cId="1250198107" sldId="1663"/>
            <ac:picMk id="3" creationId="{61FDD252-141E-4CE9-A3E5-9D07E138653B}"/>
          </ac:picMkLst>
        </pc:picChg>
        <pc:picChg chg="add mod">
          <ac:chgData name="Gabriele Decortes" userId="65d50100-f575-4eca-abcb-6b2b9542951b" providerId="ADAL" clId="{192CF247-9391-4870-A2F3-1938F3CE3D01}" dt="2025-06-02T15:37:06.734" v="9258" actId="14100"/>
          <ac:picMkLst>
            <pc:docMk/>
            <pc:sldMk cId="1250198107" sldId="1663"/>
            <ac:picMk id="5" creationId="{460DEAD9-54C5-4338-93EB-C4548518291A}"/>
          </ac:picMkLst>
        </pc:picChg>
        <pc:cxnChg chg="mod">
          <ac:chgData name="Gabriele Decortes" userId="65d50100-f575-4eca-abcb-6b2b9542951b" providerId="ADAL" clId="{192CF247-9391-4870-A2F3-1938F3CE3D01}" dt="2025-06-02T15:33:19.444" v="9203" actId="1076"/>
          <ac:cxnSpMkLst>
            <pc:docMk/>
            <pc:sldMk cId="1250198107" sldId="1663"/>
            <ac:cxnSpMk id="10" creationId="{00AB172A-903F-F55B-CDDB-F747E8194598}"/>
          </ac:cxnSpMkLst>
        </pc:cxnChg>
      </pc:sldChg>
      <pc:sldChg chg="addSp delSp modSp delAnim modAnim">
        <pc:chgData name="Gabriele Decortes" userId="65d50100-f575-4eca-abcb-6b2b9542951b" providerId="ADAL" clId="{192CF247-9391-4870-A2F3-1938F3CE3D01}" dt="2025-06-02T16:53:45.304" v="10003" actId="1076"/>
        <pc:sldMkLst>
          <pc:docMk/>
          <pc:sldMk cId="854031369" sldId="1667"/>
        </pc:sldMkLst>
        <pc:spChg chg="mod">
          <ac:chgData name="Gabriele Decortes" userId="65d50100-f575-4eca-abcb-6b2b9542951b" providerId="ADAL" clId="{192CF247-9391-4870-A2F3-1938F3CE3D01}" dt="2025-06-02T16:53:15.818" v="9999" actId="20577"/>
          <ac:spMkLst>
            <pc:docMk/>
            <pc:sldMk cId="854031369" sldId="1667"/>
            <ac:spMk id="2" creationId="{A4659E7B-6C8A-5DC0-B6FD-EEA04271DE63}"/>
          </ac:spMkLst>
        </pc:spChg>
        <pc:spChg chg="mod">
          <ac:chgData name="Gabriele Decortes" userId="65d50100-f575-4eca-abcb-6b2b9542951b" providerId="ADAL" clId="{192CF247-9391-4870-A2F3-1938F3CE3D01}" dt="2025-06-02T16:50:00.502" v="9930" actId="1076"/>
          <ac:spMkLst>
            <pc:docMk/>
            <pc:sldMk cId="854031369" sldId="1667"/>
            <ac:spMk id="6" creationId="{02E030D0-720F-2086-BAED-78C6E70102F7}"/>
          </ac:spMkLst>
        </pc:spChg>
        <pc:graphicFrameChg chg="add mod">
          <ac:chgData name="Gabriele Decortes" userId="65d50100-f575-4eca-abcb-6b2b9542951b" providerId="ADAL" clId="{192CF247-9391-4870-A2F3-1938F3CE3D01}" dt="2025-06-02T16:53:45.304" v="10003" actId="1076"/>
          <ac:graphicFrameMkLst>
            <pc:docMk/>
            <pc:sldMk cId="854031369" sldId="1667"/>
            <ac:graphicFrameMk id="17" creationId="{CAC5F32A-907C-460D-BA81-CC8FBF4BF678}"/>
          </ac:graphicFrameMkLst>
        </pc:graphicFrameChg>
        <pc:cxnChg chg="mod">
          <ac:chgData name="Gabriele Decortes" userId="65d50100-f575-4eca-abcb-6b2b9542951b" providerId="ADAL" clId="{192CF247-9391-4870-A2F3-1938F3CE3D01}" dt="2025-06-02T16:53:20.941" v="10000" actId="1076"/>
          <ac:cxnSpMkLst>
            <pc:docMk/>
            <pc:sldMk cId="854031369" sldId="1667"/>
            <ac:cxnSpMk id="10" creationId="{00AB172A-903F-F55B-CDDB-F747E8194598}"/>
          </ac:cxnSpMkLst>
        </pc:cxnChg>
      </pc:sldChg>
      <pc:sldChg chg="addSp delSp modSp del delAnim modAnim">
        <pc:chgData name="Gabriele Decortes" userId="65d50100-f575-4eca-abcb-6b2b9542951b" providerId="ADAL" clId="{192CF247-9391-4870-A2F3-1938F3CE3D01}" dt="2025-06-07T16:24:43.236" v="11798" actId="2696"/>
        <pc:sldMkLst>
          <pc:docMk/>
          <pc:sldMk cId="1450980957" sldId="1670"/>
        </pc:sldMkLst>
      </pc:sldChg>
      <pc:sldChg chg="addSp delSp modSp">
        <pc:chgData name="Gabriele Decortes" userId="65d50100-f575-4eca-abcb-6b2b9542951b" providerId="ADAL" clId="{192CF247-9391-4870-A2F3-1938F3CE3D01}" dt="2025-06-07T14:06:10.391" v="11602" actId="20577"/>
        <pc:sldMkLst>
          <pc:docMk/>
          <pc:sldMk cId="3355821807" sldId="1671"/>
        </pc:sldMkLst>
        <pc:spChg chg="mod">
          <ac:chgData name="Gabriele Decortes" userId="65d50100-f575-4eca-abcb-6b2b9542951b" providerId="ADAL" clId="{192CF247-9391-4870-A2F3-1938F3CE3D01}" dt="2025-06-02T17:52:36.778" v="10445" actId="20577"/>
          <ac:spMkLst>
            <pc:docMk/>
            <pc:sldMk cId="3355821807" sldId="1671"/>
            <ac:spMk id="2" creationId="{A4659E7B-6C8A-5DC0-B6FD-EEA04271DE63}"/>
          </ac:spMkLst>
        </pc:spChg>
        <pc:graphicFrameChg chg="add mod">
          <ac:chgData name="Gabriele Decortes" userId="65d50100-f575-4eca-abcb-6b2b9542951b" providerId="ADAL" clId="{192CF247-9391-4870-A2F3-1938F3CE3D01}" dt="2025-06-07T14:06:10.391" v="11602" actId="20577"/>
          <ac:graphicFrameMkLst>
            <pc:docMk/>
            <pc:sldMk cId="3355821807" sldId="1671"/>
            <ac:graphicFrameMk id="8" creationId="{86BA25A9-C5EA-4409-A204-8B4B715F5539}"/>
          </ac:graphicFrameMkLst>
        </pc:graphicFrameChg>
        <pc:cxnChg chg="mod">
          <ac:chgData name="Gabriele Decortes" userId="65d50100-f575-4eca-abcb-6b2b9542951b" providerId="ADAL" clId="{192CF247-9391-4870-A2F3-1938F3CE3D01}" dt="2025-06-05T19:04:16.342" v="10744" actId="14100"/>
          <ac:cxnSpMkLst>
            <pc:docMk/>
            <pc:sldMk cId="3355821807" sldId="1671"/>
            <ac:cxnSpMk id="10" creationId="{00AB172A-903F-F55B-CDDB-F747E8194598}"/>
          </ac:cxnSpMkLst>
        </pc:cxnChg>
      </pc:sldChg>
      <pc:sldChg chg="addSp delSp modSp del">
        <pc:chgData name="Gabriele Decortes" userId="65d50100-f575-4eca-abcb-6b2b9542951b" providerId="ADAL" clId="{192CF247-9391-4870-A2F3-1938F3CE3D01}" dt="2025-06-07T16:23:01.871" v="11790" actId="2696"/>
        <pc:sldMkLst>
          <pc:docMk/>
          <pc:sldMk cId="1679989749" sldId="1672"/>
        </pc:sldMkLst>
      </pc:sldChg>
      <pc:sldChg chg="addSp delSp modSp del delAnim modAnim">
        <pc:chgData name="Gabriele Decortes" userId="65d50100-f575-4eca-abcb-6b2b9542951b" providerId="ADAL" clId="{192CF247-9391-4870-A2F3-1938F3CE3D01}" dt="2025-06-07T17:58:00.183" v="12709" actId="2696"/>
        <pc:sldMkLst>
          <pc:docMk/>
          <pc:sldMk cId="2533195974" sldId="1675"/>
        </pc:sldMkLst>
      </pc:sldChg>
      <pc:sldChg chg="addSp delSp modSp del delAnim modAnim">
        <pc:chgData name="Gabriele Decortes" userId="65d50100-f575-4eca-abcb-6b2b9542951b" providerId="ADAL" clId="{192CF247-9391-4870-A2F3-1938F3CE3D01}" dt="2025-06-07T16:47:19" v="12144" actId="2696"/>
        <pc:sldMkLst>
          <pc:docMk/>
          <pc:sldMk cId="1493085220" sldId="1676"/>
        </pc:sldMkLst>
      </pc:sldChg>
      <pc:sldChg chg="addSp delSp modSp del delAnim modAnim">
        <pc:chgData name="Gabriele Decortes" userId="65d50100-f575-4eca-abcb-6b2b9542951b" providerId="ADAL" clId="{192CF247-9391-4870-A2F3-1938F3CE3D01}" dt="2025-06-07T09:39:05.709" v="11439" actId="2696"/>
        <pc:sldMkLst>
          <pc:docMk/>
          <pc:sldMk cId="2568910907" sldId="1677"/>
        </pc:sldMkLst>
      </pc:sldChg>
      <pc:sldChg chg="addSp delSp modSp modTransition delAnim modAnim">
        <pc:chgData name="Gabriele Decortes" userId="65d50100-f575-4eca-abcb-6b2b9542951b" providerId="ADAL" clId="{192CF247-9391-4870-A2F3-1938F3CE3D01}" dt="2025-06-07T09:54:39.188" v="11450" actId="14100"/>
        <pc:sldMkLst>
          <pc:docMk/>
          <pc:sldMk cId="1355549607" sldId="1678"/>
        </pc:sldMkLst>
        <pc:spChg chg="add mod">
          <ac:chgData name="Gabriele Decortes" userId="65d50100-f575-4eca-abcb-6b2b9542951b" providerId="ADAL" clId="{192CF247-9391-4870-A2F3-1938F3CE3D01}" dt="2025-06-07T09:35:41.238" v="11435" actId="1076"/>
          <ac:spMkLst>
            <pc:docMk/>
            <pc:sldMk cId="1355549607" sldId="1678"/>
            <ac:spMk id="4" creationId="{6648105D-8CA6-411D-986B-33A88FA41361}"/>
          </ac:spMkLst>
        </pc:spChg>
        <pc:spChg chg="add mod">
          <ac:chgData name="Gabriele Decortes" userId="65d50100-f575-4eca-abcb-6b2b9542951b" providerId="ADAL" clId="{192CF247-9391-4870-A2F3-1938F3CE3D01}" dt="2025-06-07T09:30:36.162" v="11397" actId="14100"/>
          <ac:spMkLst>
            <pc:docMk/>
            <pc:sldMk cId="1355549607" sldId="1678"/>
            <ac:spMk id="7" creationId="{6B5C5673-EFA4-43D6-BBCA-0436803E1AB0}"/>
          </ac:spMkLst>
        </pc:spChg>
        <pc:spChg chg="add mod">
          <ac:chgData name="Gabriele Decortes" userId="65d50100-f575-4eca-abcb-6b2b9542951b" providerId="ADAL" clId="{192CF247-9391-4870-A2F3-1938F3CE3D01}" dt="2025-06-07T09:40:58.068" v="11440" actId="14100"/>
          <ac:spMkLst>
            <pc:docMk/>
            <pc:sldMk cId="1355549607" sldId="1678"/>
            <ac:spMk id="10" creationId="{10A095C3-997E-4B68-B4D3-692DE47E36EC}"/>
          </ac:spMkLst>
        </pc:spChg>
        <pc:spChg chg="mod">
          <ac:chgData name="Gabriele Decortes" userId="65d50100-f575-4eca-abcb-6b2b9542951b" providerId="ADAL" clId="{192CF247-9391-4870-A2F3-1938F3CE3D01}" dt="2025-06-07T09:27:56.703" v="11348" actId="1076"/>
          <ac:spMkLst>
            <pc:docMk/>
            <pc:sldMk cId="1355549607" sldId="1678"/>
            <ac:spMk id="11" creationId="{73B7E7B2-713B-4B0B-10B0-F92A59EAA612}"/>
          </ac:spMkLst>
        </pc:spChg>
        <pc:spChg chg="add mod">
          <ac:chgData name="Gabriele Decortes" userId="65d50100-f575-4eca-abcb-6b2b9542951b" providerId="ADAL" clId="{192CF247-9391-4870-A2F3-1938F3CE3D01}" dt="2025-06-07T09:35:47.463" v="11436" actId="1076"/>
          <ac:spMkLst>
            <pc:docMk/>
            <pc:sldMk cId="1355549607" sldId="1678"/>
            <ac:spMk id="32" creationId="{2E622752-8E4F-484D-8A56-04679C22A4CB}"/>
          </ac:spMkLst>
        </pc:spChg>
        <pc:spChg chg="add mod">
          <ac:chgData name="Gabriele Decortes" userId="65d50100-f575-4eca-abcb-6b2b9542951b" providerId="ADAL" clId="{192CF247-9391-4870-A2F3-1938F3CE3D01}" dt="2025-06-07T09:30:45.939" v="11400" actId="14100"/>
          <ac:spMkLst>
            <pc:docMk/>
            <pc:sldMk cId="1355549607" sldId="1678"/>
            <ac:spMk id="33" creationId="{C035CBF2-69A3-4044-82F2-ED7A2B6DF3F9}"/>
          </ac:spMkLst>
        </pc:spChg>
        <pc:spChg chg="add mod">
          <ac:chgData name="Gabriele Decortes" userId="65d50100-f575-4eca-abcb-6b2b9542951b" providerId="ADAL" clId="{192CF247-9391-4870-A2F3-1938F3CE3D01}" dt="2025-06-07T09:54:39.188" v="11450" actId="14100"/>
          <ac:spMkLst>
            <pc:docMk/>
            <pc:sldMk cId="1355549607" sldId="1678"/>
            <ac:spMk id="34" creationId="{A6CEB955-2896-4FA3-836A-0E9D0210F3BD}"/>
          </ac:spMkLst>
        </pc:spChg>
        <pc:spChg chg="add mod">
          <ac:chgData name="Gabriele Decortes" userId="65d50100-f575-4eca-abcb-6b2b9542951b" providerId="ADAL" clId="{192CF247-9391-4870-A2F3-1938F3CE3D01}" dt="2025-06-07T09:32:09.519" v="11418" actId="14100"/>
          <ac:spMkLst>
            <pc:docMk/>
            <pc:sldMk cId="1355549607" sldId="1678"/>
            <ac:spMk id="35" creationId="{F13D978F-2EC4-4637-8A11-9A4C442D6B35}"/>
          </ac:spMkLst>
        </pc:spChg>
        <pc:spChg chg="add mod">
          <ac:chgData name="Gabriele Decortes" userId="65d50100-f575-4eca-abcb-6b2b9542951b" providerId="ADAL" clId="{192CF247-9391-4870-A2F3-1938F3CE3D01}" dt="2025-06-07T09:32:17.345" v="11421" actId="14100"/>
          <ac:spMkLst>
            <pc:docMk/>
            <pc:sldMk cId="1355549607" sldId="1678"/>
            <ac:spMk id="36" creationId="{57EA6AD1-AA3F-4A46-93F7-496655AB3C49}"/>
          </ac:spMkLst>
        </pc:spChg>
        <pc:grpChg chg="mod">
          <ac:chgData name="Gabriele Decortes" userId="65d50100-f575-4eca-abcb-6b2b9542951b" providerId="ADAL" clId="{192CF247-9391-4870-A2F3-1938F3CE3D01}" dt="2025-06-07T09:28:03.735" v="11349" actId="1076"/>
          <ac:grpSpMkLst>
            <pc:docMk/>
            <pc:sldMk cId="1355549607" sldId="1678"/>
            <ac:grpSpMk id="21" creationId="{CA0A8446-3821-5F75-9F89-041983CB0B57}"/>
          </ac:grpSpMkLst>
        </pc:grpChg>
        <pc:picChg chg="add mod">
          <ac:chgData name="Gabriele Decortes" userId="65d50100-f575-4eca-abcb-6b2b9542951b" providerId="ADAL" clId="{192CF247-9391-4870-A2F3-1938F3CE3D01}" dt="2025-06-07T09:27:25.779" v="11345" actId="14100"/>
          <ac:picMkLst>
            <pc:docMk/>
            <pc:sldMk cId="1355549607" sldId="1678"/>
            <ac:picMk id="3" creationId="{4B28FDC7-8B05-433C-ADEC-32C4BB138B74}"/>
          </ac:picMkLst>
        </pc:picChg>
        <pc:picChg chg="add">
          <ac:chgData name="Gabriele Decortes" userId="65d50100-f575-4eca-abcb-6b2b9542951b" providerId="ADAL" clId="{192CF247-9391-4870-A2F3-1938F3CE3D01}" dt="2025-06-07T09:23:50.393" v="11339"/>
          <ac:picMkLst>
            <pc:docMk/>
            <pc:sldMk cId="1355549607" sldId="1678"/>
            <ac:picMk id="26" creationId="{DF1DF0EE-8453-4314-AFE0-1880B8A71C92}"/>
          </ac:picMkLst>
        </pc:picChg>
        <pc:picChg chg="add">
          <ac:chgData name="Gabriele Decortes" userId="65d50100-f575-4eca-abcb-6b2b9542951b" providerId="ADAL" clId="{192CF247-9391-4870-A2F3-1938F3CE3D01}" dt="2025-06-07T09:24:02.861" v="11341"/>
          <ac:picMkLst>
            <pc:docMk/>
            <pc:sldMk cId="1355549607" sldId="1678"/>
            <ac:picMk id="28" creationId="{D2BC1CA7-6F42-45EA-B8D6-8434466AF727}"/>
          </ac:picMkLst>
        </pc:picChg>
      </pc:sldChg>
      <pc:sldChg chg="addSp delSp modSp modAnim">
        <pc:chgData name="Gabriele Decortes" userId="65d50100-f575-4eca-abcb-6b2b9542951b" providerId="ADAL" clId="{192CF247-9391-4870-A2F3-1938F3CE3D01}" dt="2025-06-08T10:39:30.219" v="12873" actId="20577"/>
        <pc:sldMkLst>
          <pc:docMk/>
          <pc:sldMk cId="2549111670" sldId="1679"/>
        </pc:sldMkLst>
        <pc:spChg chg="mod">
          <ac:chgData name="Gabriele Decortes" userId="65d50100-f575-4eca-abcb-6b2b9542951b" providerId="ADAL" clId="{192CF247-9391-4870-A2F3-1938F3CE3D01}" dt="2025-06-07T17:54:26.141" v="12693" actId="14100"/>
          <ac:spMkLst>
            <pc:docMk/>
            <pc:sldMk cId="2549111670" sldId="1679"/>
            <ac:spMk id="2" creationId="{80CF7E9E-47F8-8C01-A3CB-7DA16973CE80}"/>
          </ac:spMkLst>
        </pc:spChg>
        <pc:spChg chg="mod">
          <ac:chgData name="Gabriele Decortes" userId="65d50100-f575-4eca-abcb-6b2b9542951b" providerId="ADAL" clId="{192CF247-9391-4870-A2F3-1938F3CE3D01}" dt="2025-06-07T17:54:14.944" v="12672" actId="1036"/>
          <ac:spMkLst>
            <pc:docMk/>
            <pc:sldMk cId="2549111670" sldId="1679"/>
            <ac:spMk id="4" creationId="{C0A41849-8D7D-7B6C-3E50-E3978A4F0D10}"/>
          </ac:spMkLst>
        </pc:spChg>
        <pc:spChg chg="mod">
          <ac:chgData name="Gabriele Decortes" userId="65d50100-f575-4eca-abcb-6b2b9542951b" providerId="ADAL" clId="{192CF247-9391-4870-A2F3-1938F3CE3D01}" dt="2025-06-07T17:54:14.944" v="12672" actId="1036"/>
          <ac:spMkLst>
            <pc:docMk/>
            <pc:sldMk cId="2549111670" sldId="1679"/>
            <ac:spMk id="11" creationId="{373A6EC5-5C11-98B2-90D1-826F8FD26266}"/>
          </ac:spMkLst>
        </pc:spChg>
        <pc:spChg chg="mod">
          <ac:chgData name="Gabriele Decortes" userId="65d50100-f575-4eca-abcb-6b2b9542951b" providerId="ADAL" clId="{192CF247-9391-4870-A2F3-1938F3CE3D01}" dt="2025-06-08T10:39:30.219" v="12873" actId="20577"/>
          <ac:spMkLst>
            <pc:docMk/>
            <pc:sldMk cId="2549111670" sldId="1679"/>
            <ac:spMk id="15" creationId="{089DA0A7-560C-51A2-05AD-1ACCBB5D7C76}"/>
          </ac:spMkLst>
        </pc:spChg>
        <pc:spChg chg="add mod">
          <ac:chgData name="Gabriele Decortes" userId="65d50100-f575-4eca-abcb-6b2b9542951b" providerId="ADAL" clId="{192CF247-9391-4870-A2F3-1938F3CE3D01}" dt="2025-06-07T17:55:56.135" v="12704" actId="1076"/>
          <ac:spMkLst>
            <pc:docMk/>
            <pc:sldMk cId="2549111670" sldId="1679"/>
            <ac:spMk id="17" creationId="{3A8266CA-9010-47C3-8A64-67161D7C7A6F}"/>
          </ac:spMkLst>
        </pc:spChg>
        <pc:picChg chg="add mod">
          <ac:chgData name="Gabriele Decortes" userId="65d50100-f575-4eca-abcb-6b2b9542951b" providerId="ADAL" clId="{192CF247-9391-4870-A2F3-1938F3CE3D01}" dt="2025-06-08T10:18:35.106" v="12872" actId="1076"/>
          <ac:picMkLst>
            <pc:docMk/>
            <pc:sldMk cId="2549111670" sldId="1679"/>
            <ac:picMk id="3" creationId="{BC2A0954-2949-4CAC-9395-84F80691378A}"/>
          </ac:picMkLst>
        </pc:picChg>
        <pc:cxnChg chg="mod">
          <ac:chgData name="Gabriele Decortes" userId="65d50100-f575-4eca-abcb-6b2b9542951b" providerId="ADAL" clId="{192CF247-9391-4870-A2F3-1938F3CE3D01}" dt="2025-06-07T17:54:37.220" v="12695" actId="1076"/>
          <ac:cxnSpMkLst>
            <pc:docMk/>
            <pc:sldMk cId="2549111670" sldId="1679"/>
            <ac:cxnSpMk id="10" creationId="{719BA677-D3FD-47F0-CBA4-4F07BC4C461B}"/>
          </ac:cxnSpMkLst>
        </pc:cxnChg>
      </pc:sldChg>
      <pc:sldChg chg="modSp">
        <pc:chgData name="Gabriele Decortes" userId="65d50100-f575-4eca-abcb-6b2b9542951b" providerId="ADAL" clId="{192CF247-9391-4870-A2F3-1938F3CE3D01}" dt="2025-06-07T16:24:04.665" v="11796" actId="404"/>
        <pc:sldMkLst>
          <pc:docMk/>
          <pc:sldMk cId="1334655855" sldId="1680"/>
        </pc:sldMkLst>
      </pc:sldChg>
      <pc:sldChg chg="addSp delSp modSp modTransition">
        <pc:chgData name="Gabriele Decortes" userId="65d50100-f575-4eca-abcb-6b2b9542951b" providerId="ADAL" clId="{192CF247-9391-4870-A2F3-1938F3CE3D01}" dt="2025-06-08T09:54:33.761" v="12866"/>
        <pc:sldMkLst>
          <pc:docMk/>
          <pc:sldMk cId="3325905594" sldId="1680"/>
        </pc:sldMkLst>
        <pc:spChg chg="add mod">
          <ac:chgData name="Gabriele Decortes" userId="65d50100-f575-4eca-abcb-6b2b9542951b" providerId="ADAL" clId="{192CF247-9391-4870-A2F3-1938F3CE3D01}" dt="2025-06-08T07:48:29.107" v="12749" actId="403"/>
          <ac:spMkLst>
            <pc:docMk/>
            <pc:sldMk cId="3325905594" sldId="1680"/>
            <ac:spMk id="2" creationId="{400058CD-D7C9-4E01-8710-20BFC069473D}"/>
          </ac:spMkLst>
        </pc:spChg>
      </pc:sldChg>
      <pc:sldChg chg="addSp delSp del modAnim">
        <pc:chgData name="Gabriele Decortes" userId="65d50100-f575-4eca-abcb-6b2b9542951b" providerId="ADAL" clId="{192CF247-9391-4870-A2F3-1938F3CE3D01}" dt="2025-06-07T16:23:53.213" v="11793" actId="2696"/>
        <pc:sldMkLst>
          <pc:docMk/>
          <pc:sldMk cId="1921171523" sldId="1681"/>
        </pc:sldMkLst>
      </pc:sldChg>
      <pc:sldChg chg="addSp delSp modSp modAnim">
        <pc:chgData name="Gabriele Decortes" userId="65d50100-f575-4eca-abcb-6b2b9542951b" providerId="ADAL" clId="{192CF247-9391-4870-A2F3-1938F3CE3D01}" dt="2025-06-07T16:38:19.829" v="12006"/>
        <pc:sldMkLst>
          <pc:docMk/>
          <pc:sldMk cId="3584427073" sldId="1681"/>
        </pc:sldMkLst>
        <pc:spChg chg="add">
          <ac:chgData name="Gabriele Decortes" userId="65d50100-f575-4eca-abcb-6b2b9542951b" providerId="ADAL" clId="{192CF247-9391-4870-A2F3-1938F3CE3D01}" dt="2025-06-07T16:24:30.204" v="11797"/>
          <ac:spMkLst>
            <pc:docMk/>
            <pc:sldMk cId="3584427073" sldId="1681"/>
            <ac:spMk id="11" creationId="{DD5BF483-2715-4583-AD19-65F6E84FC753}"/>
          </ac:spMkLst>
        </pc:spChg>
        <pc:picChg chg="add">
          <ac:chgData name="Gabriele Decortes" userId="65d50100-f575-4eca-abcb-6b2b9542951b" providerId="ADAL" clId="{192CF247-9391-4870-A2F3-1938F3CE3D01}" dt="2025-06-07T16:24:30.204" v="11797"/>
          <ac:picMkLst>
            <pc:docMk/>
            <pc:sldMk cId="3584427073" sldId="1681"/>
            <ac:picMk id="9" creationId="{1DC3F25D-1A35-4698-BA26-D84F3F3EFB01}"/>
          </ac:picMkLst>
        </pc:picChg>
        <pc:picChg chg="add">
          <ac:chgData name="Gabriele Decortes" userId="65d50100-f575-4eca-abcb-6b2b9542951b" providerId="ADAL" clId="{192CF247-9391-4870-A2F3-1938F3CE3D01}" dt="2025-06-07T16:24:30.204" v="11797"/>
          <ac:picMkLst>
            <pc:docMk/>
            <pc:sldMk cId="3584427073" sldId="1681"/>
            <ac:picMk id="12" creationId="{2A0909B6-9C13-4C4C-A631-1EA6C7800794}"/>
          </ac:picMkLst>
        </pc:picChg>
      </pc:sldChg>
      <pc:sldChg chg="del">
        <pc:chgData name="Gabriele Decortes" userId="65d50100-f575-4eca-abcb-6b2b9542951b" providerId="ADAL" clId="{192CF247-9391-4870-A2F3-1938F3CE3D01}" dt="2025-06-07T16:38:06.165" v="12005" actId="2696"/>
        <pc:sldMkLst>
          <pc:docMk/>
          <pc:sldMk cId="1334655855" sldId="1682"/>
        </pc:sldMkLst>
      </pc:sldChg>
      <pc:sldChg chg="addSp delSp modSp delAnim modAnim">
        <pc:chgData name="Gabriele Decortes" userId="65d50100-f575-4eca-abcb-6b2b9542951b" providerId="ADAL" clId="{192CF247-9391-4870-A2F3-1938F3CE3D01}" dt="2025-06-07T17:22:12.826" v="12445" actId="20577"/>
        <pc:sldMkLst>
          <pc:docMk/>
          <pc:sldMk cId="670849463" sldId="1683"/>
        </pc:sldMkLst>
        <pc:spChg chg="mod">
          <ac:chgData name="Gabriele Decortes" userId="65d50100-f575-4eca-abcb-6b2b9542951b" providerId="ADAL" clId="{192CF247-9391-4870-A2F3-1938F3CE3D01}" dt="2025-06-07T16:45:52.488" v="12133" actId="14100"/>
          <ac:spMkLst>
            <pc:docMk/>
            <pc:sldMk cId="670849463" sldId="1683"/>
            <ac:spMk id="2" creationId="{A4659E7B-6C8A-5DC0-B6FD-EEA04271DE63}"/>
          </ac:spMkLst>
        </pc:spChg>
        <pc:spChg chg="add mod">
          <ac:chgData name="Gabriele Decortes" userId="65d50100-f575-4eca-abcb-6b2b9542951b" providerId="ADAL" clId="{192CF247-9391-4870-A2F3-1938F3CE3D01}" dt="2025-06-07T16:30:19.598" v="11896" actId="122"/>
          <ac:spMkLst>
            <pc:docMk/>
            <pc:sldMk cId="670849463" sldId="1683"/>
            <ac:spMk id="5" creationId="{601D3180-269F-4060-B64E-DA8D1E516D88}"/>
          </ac:spMkLst>
        </pc:spChg>
        <pc:spChg chg="add mod">
          <ac:chgData name="Gabriele Decortes" userId="65d50100-f575-4eca-abcb-6b2b9542951b" providerId="ADAL" clId="{192CF247-9391-4870-A2F3-1938F3CE3D01}" dt="2025-06-07T16:30:23.344" v="11897" actId="122"/>
          <ac:spMkLst>
            <pc:docMk/>
            <pc:sldMk cId="670849463" sldId="1683"/>
            <ac:spMk id="14" creationId="{2D8C19B7-E2EC-4716-8359-A459BE362116}"/>
          </ac:spMkLst>
        </pc:spChg>
        <pc:spChg chg="add mod">
          <ac:chgData name="Gabriele Decortes" userId="65d50100-f575-4eca-abcb-6b2b9542951b" providerId="ADAL" clId="{192CF247-9391-4870-A2F3-1938F3CE3D01}" dt="2025-06-07T17:22:08.177" v="12424" actId="20577"/>
          <ac:spMkLst>
            <pc:docMk/>
            <pc:sldMk cId="670849463" sldId="1683"/>
            <ac:spMk id="15" creationId="{3035A380-569A-4FAA-814B-DA4A2D0B790C}"/>
          </ac:spMkLst>
        </pc:spChg>
        <pc:spChg chg="add mod">
          <ac:chgData name="Gabriele Decortes" userId="65d50100-f575-4eca-abcb-6b2b9542951b" providerId="ADAL" clId="{192CF247-9391-4870-A2F3-1938F3CE3D01}" dt="2025-06-07T16:34:29.149" v="11983" actId="1076"/>
          <ac:spMkLst>
            <pc:docMk/>
            <pc:sldMk cId="670849463" sldId="1683"/>
            <ac:spMk id="19" creationId="{C0755EB0-892C-417E-94C4-2E00D841FF51}"/>
          </ac:spMkLst>
        </pc:spChg>
        <pc:spChg chg="add mod">
          <ac:chgData name="Gabriele Decortes" userId="65d50100-f575-4eca-abcb-6b2b9542951b" providerId="ADAL" clId="{192CF247-9391-4870-A2F3-1938F3CE3D01}" dt="2025-06-07T16:57:54.936" v="12301" actId="14100"/>
          <ac:spMkLst>
            <pc:docMk/>
            <pc:sldMk cId="670849463" sldId="1683"/>
            <ac:spMk id="25" creationId="{43E1B11E-79E5-4641-A55B-E2CA5F4607B2}"/>
          </ac:spMkLst>
        </pc:spChg>
        <pc:spChg chg="add mod">
          <ac:chgData name="Gabriele Decortes" userId="65d50100-f575-4eca-abcb-6b2b9542951b" providerId="ADAL" clId="{192CF247-9391-4870-A2F3-1938F3CE3D01}" dt="2025-06-07T17:22:12.826" v="12445" actId="20577"/>
          <ac:spMkLst>
            <pc:docMk/>
            <pc:sldMk cId="670849463" sldId="1683"/>
            <ac:spMk id="32" creationId="{A4E2797F-D74D-453B-9224-93E28DE3C53B}"/>
          </ac:spMkLst>
        </pc:spChg>
        <pc:picChg chg="add mod">
          <ac:chgData name="Gabriele Decortes" userId="65d50100-f575-4eca-abcb-6b2b9542951b" providerId="ADAL" clId="{192CF247-9391-4870-A2F3-1938F3CE3D01}" dt="2025-06-07T16:56:37.855" v="12289" actId="1037"/>
          <ac:picMkLst>
            <pc:docMk/>
            <pc:sldMk cId="670849463" sldId="1683"/>
            <ac:picMk id="13" creationId="{8DB47EB8-6F71-42E2-89C4-0A31020CF4FE}"/>
          </ac:picMkLst>
        </pc:picChg>
        <pc:picChg chg="add mod">
          <ac:chgData name="Gabriele Decortes" userId="65d50100-f575-4eca-abcb-6b2b9542951b" providerId="ADAL" clId="{192CF247-9391-4870-A2F3-1938F3CE3D01}" dt="2025-06-07T16:34:29.149" v="11983" actId="1076"/>
          <ac:picMkLst>
            <pc:docMk/>
            <pc:sldMk cId="670849463" sldId="1683"/>
            <ac:picMk id="18" creationId="{69C77E46-2884-43AB-B8EF-4E280FF8CB87}"/>
          </ac:picMkLst>
        </pc:picChg>
        <pc:picChg chg="add mod ord">
          <ac:chgData name="Gabriele Decortes" userId="65d50100-f575-4eca-abcb-6b2b9542951b" providerId="ADAL" clId="{192CF247-9391-4870-A2F3-1938F3CE3D01}" dt="2025-06-07T16:56:18.302" v="12274" actId="14100"/>
          <ac:picMkLst>
            <pc:docMk/>
            <pc:sldMk cId="670849463" sldId="1683"/>
            <ac:picMk id="33" creationId="{905FD3FD-B743-455C-A847-024522FF5714}"/>
          </ac:picMkLst>
        </pc:picChg>
        <pc:picChg chg="add mod">
          <ac:chgData name="Gabriele Decortes" userId="65d50100-f575-4eca-abcb-6b2b9542951b" providerId="ADAL" clId="{192CF247-9391-4870-A2F3-1938F3CE3D01}" dt="2025-06-07T16:57:47.553" v="12299" actId="1076"/>
          <ac:picMkLst>
            <pc:docMk/>
            <pc:sldMk cId="670849463" sldId="1683"/>
            <ac:picMk id="34" creationId="{609B53D9-8CBE-4B6E-B0B7-9878B993BFE3}"/>
          </ac:picMkLst>
        </pc:picChg>
        <pc:cxnChg chg="add mod">
          <ac:chgData name="Gabriele Decortes" userId="65d50100-f575-4eca-abcb-6b2b9542951b" providerId="ADAL" clId="{192CF247-9391-4870-A2F3-1938F3CE3D01}" dt="2025-06-07T16:34:37.264" v="11985" actId="14100"/>
          <ac:cxnSpMkLst>
            <pc:docMk/>
            <pc:sldMk cId="670849463" sldId="1683"/>
            <ac:cxnSpMk id="16" creationId="{4FF2DAE7-DCA8-4C57-924A-F739A3024739}"/>
          </ac:cxnSpMkLst>
        </pc:cxnChg>
        <pc:cxnChg chg="add mod">
          <ac:chgData name="Gabriele Decortes" userId="65d50100-f575-4eca-abcb-6b2b9542951b" providerId="ADAL" clId="{192CF247-9391-4870-A2F3-1938F3CE3D01}" dt="2025-06-07T16:34:12.521" v="11954" actId="14100"/>
          <ac:cxnSpMkLst>
            <pc:docMk/>
            <pc:sldMk cId="670849463" sldId="1683"/>
            <ac:cxnSpMk id="17" creationId="{5541BCA3-AD64-4FC6-A081-52B40319EE3B}"/>
          </ac:cxnSpMkLst>
        </pc:cxnChg>
        <pc:cxnChg chg="add mod">
          <ac:chgData name="Gabriele Decortes" userId="65d50100-f575-4eca-abcb-6b2b9542951b" providerId="ADAL" clId="{192CF247-9391-4870-A2F3-1938F3CE3D01}" dt="2025-06-07T16:57:58.677" v="12302" actId="14100"/>
          <ac:cxnSpMkLst>
            <pc:docMk/>
            <pc:sldMk cId="670849463" sldId="1683"/>
            <ac:cxnSpMk id="23" creationId="{FDF8FE06-4500-4992-AFD1-02FDC2453A0F}"/>
          </ac:cxnSpMkLst>
        </pc:cxnChg>
        <pc:cxnChg chg="add mod">
          <ac:chgData name="Gabriele Decortes" userId="65d50100-f575-4eca-abcb-6b2b9542951b" providerId="ADAL" clId="{192CF247-9391-4870-A2F3-1938F3CE3D01}" dt="2025-06-07T16:35:11.779" v="11990" actId="14100"/>
          <ac:cxnSpMkLst>
            <pc:docMk/>
            <pc:sldMk cId="670849463" sldId="1683"/>
            <ac:cxnSpMk id="24" creationId="{0C72B122-6F2A-49F9-BA6D-07FEA245701D}"/>
          </ac:cxnSpMkLst>
        </pc:cxnChg>
      </pc:sldChg>
      <pc:sldChg chg="delSp add del">
        <pc:chgData name="Gabriele Decortes" userId="65d50100-f575-4eca-abcb-6b2b9542951b" providerId="ADAL" clId="{192CF247-9391-4870-A2F3-1938F3CE3D01}" dt="2025-06-07T16:48:25.545" v="12147" actId="2696"/>
        <pc:sldMkLst>
          <pc:docMk/>
          <pc:sldMk cId="2199519609" sldId="1684"/>
        </pc:sldMkLst>
      </pc:sldChg>
      <pc:sldChg chg="addSp delSp modSp delAnim modAnim">
        <pc:chgData name="Gabriele Decortes" userId="65d50100-f575-4eca-abcb-6b2b9542951b" providerId="ADAL" clId="{192CF247-9391-4870-A2F3-1938F3CE3D01}" dt="2025-06-08T07:47:54.275" v="12732" actId="1076"/>
        <pc:sldMkLst>
          <pc:docMk/>
          <pc:sldMk cId="3641558369" sldId="1685"/>
        </pc:sldMkLst>
        <pc:spChg chg="mod">
          <ac:chgData name="Gabriele Decortes" userId="65d50100-f575-4eca-abcb-6b2b9542951b" providerId="ADAL" clId="{192CF247-9391-4870-A2F3-1938F3CE3D01}" dt="2025-06-07T17:51:55.144" v="12600" actId="1076"/>
          <ac:spMkLst>
            <pc:docMk/>
            <pc:sldMk cId="3641558369" sldId="1685"/>
            <ac:spMk id="14" creationId="{2D8C19B7-E2EC-4716-8359-A459BE362116}"/>
          </ac:spMkLst>
        </pc:spChg>
        <pc:spChg chg="add mod">
          <ac:chgData name="Gabriele Decortes" userId="65d50100-f575-4eca-abcb-6b2b9542951b" providerId="ADAL" clId="{192CF247-9391-4870-A2F3-1938F3CE3D01}" dt="2025-06-08T07:47:54.275" v="12732" actId="1076"/>
          <ac:spMkLst>
            <pc:docMk/>
            <pc:sldMk cId="3641558369" sldId="1685"/>
            <ac:spMk id="26" creationId="{D5259C06-83DC-4B22-9147-777A7DABBDEA}"/>
          </ac:spMkLst>
        </pc:spChg>
        <pc:spChg chg="add mod">
          <ac:chgData name="Gabriele Decortes" userId="65d50100-f575-4eca-abcb-6b2b9542951b" providerId="ADAL" clId="{192CF247-9391-4870-A2F3-1938F3CE3D01}" dt="2025-06-07T17:52:06.799" v="12610" actId="1035"/>
          <ac:spMkLst>
            <pc:docMk/>
            <pc:sldMk cId="3641558369" sldId="1685"/>
            <ac:spMk id="30" creationId="{427B06F4-C227-428E-84A6-A6B80D2FBA27}"/>
          </ac:spMkLst>
        </pc:spChg>
        <pc:picChg chg="add mod">
          <ac:chgData name="Gabriele Decortes" userId="65d50100-f575-4eca-abcb-6b2b9542951b" providerId="ADAL" clId="{192CF247-9391-4870-A2F3-1938F3CE3D01}" dt="2025-06-07T17:52:06.799" v="12610" actId="1035"/>
          <ac:picMkLst>
            <pc:docMk/>
            <pc:sldMk cId="3641558369" sldId="1685"/>
            <ac:picMk id="9" creationId="{7F474BB1-19BE-48B2-A05E-85BE227B0D4C}"/>
          </ac:picMkLst>
        </pc:picChg>
        <pc:picChg chg="add mod">
          <ac:chgData name="Gabriele Decortes" userId="65d50100-f575-4eca-abcb-6b2b9542951b" providerId="ADAL" clId="{192CF247-9391-4870-A2F3-1938F3CE3D01}" dt="2025-06-07T17:52:06.799" v="12610" actId="1035"/>
          <ac:picMkLst>
            <pc:docMk/>
            <pc:sldMk cId="3641558369" sldId="1685"/>
            <ac:picMk id="11" creationId="{9FD7742F-252E-46BA-BAE5-4110C1207114}"/>
          </ac:picMkLst>
        </pc:picChg>
        <pc:cxnChg chg="add mod">
          <ac:chgData name="Gabriele Decortes" userId="65d50100-f575-4eca-abcb-6b2b9542951b" providerId="ADAL" clId="{192CF247-9391-4870-A2F3-1938F3CE3D01}" dt="2025-06-07T17:52:06.799" v="12610" actId="1035"/>
          <ac:cxnSpMkLst>
            <pc:docMk/>
            <pc:sldMk cId="3641558369" sldId="1685"/>
            <ac:cxnSpMk id="27" creationId="{2790600E-F3F0-416C-954A-1CD451049523}"/>
          </ac:cxnSpMkLst>
        </pc:cxnChg>
        <pc:cxnChg chg="add mod">
          <ac:chgData name="Gabriele Decortes" userId="65d50100-f575-4eca-abcb-6b2b9542951b" providerId="ADAL" clId="{192CF247-9391-4870-A2F3-1938F3CE3D01}" dt="2025-06-07T17:52:06.799" v="12610" actId="1035"/>
          <ac:cxnSpMkLst>
            <pc:docMk/>
            <pc:sldMk cId="3641558369" sldId="1685"/>
            <ac:cxnSpMk id="28" creationId="{B73434E2-C2E5-41D7-ACD7-223AB8C82D61}"/>
          </ac:cxnSpMkLst>
        </pc:cxnChg>
      </pc:sldChg>
      <pc:sldChg chg="addSp delSp modSp delAnim modAnim">
        <pc:chgData name="Gabriele Decortes" userId="65d50100-f575-4eca-abcb-6b2b9542951b" providerId="ADAL" clId="{192CF247-9391-4870-A2F3-1938F3CE3D01}" dt="2025-06-08T08:03:38.747" v="12846"/>
        <pc:sldMkLst>
          <pc:docMk/>
          <pc:sldMk cId="4186807626" sldId="1686"/>
        </pc:sldMkLst>
        <pc:spChg chg="mod">
          <ac:chgData name="Gabriele Decortes" userId="65d50100-f575-4eca-abcb-6b2b9542951b" providerId="ADAL" clId="{192CF247-9391-4870-A2F3-1938F3CE3D01}" dt="2025-06-07T17:15:01.842" v="12343" actId="14100"/>
          <ac:spMkLst>
            <pc:docMk/>
            <pc:sldMk cId="4186807626" sldId="1686"/>
            <ac:spMk id="2" creationId="{A4659E7B-6C8A-5DC0-B6FD-EEA04271DE63}"/>
          </ac:spMkLst>
        </pc:spChg>
        <pc:spChg chg="add mod">
          <ac:chgData name="Gabriele Decortes" userId="65d50100-f575-4eca-abcb-6b2b9542951b" providerId="ADAL" clId="{192CF247-9391-4870-A2F3-1938F3CE3D01}" dt="2025-06-08T07:50:59.901" v="12786" actId="207"/>
          <ac:spMkLst>
            <pc:docMk/>
            <pc:sldMk cId="4186807626" sldId="1686"/>
            <ac:spMk id="8" creationId="{7B3F6626-1F3E-4406-8D2C-BF4D719F7956}"/>
          </ac:spMkLst>
        </pc:spChg>
        <pc:spChg chg="add mod">
          <ac:chgData name="Gabriele Decortes" userId="65d50100-f575-4eca-abcb-6b2b9542951b" providerId="ADAL" clId="{192CF247-9391-4870-A2F3-1938F3CE3D01}" dt="2025-06-08T08:02:28.765" v="12835" actId="1076"/>
          <ac:spMkLst>
            <pc:docMk/>
            <pc:sldMk cId="4186807626" sldId="1686"/>
            <ac:spMk id="9" creationId="{77A0C75A-71AD-4CD9-9123-3ED7EB122845}"/>
          </ac:spMkLst>
        </pc:spChg>
        <pc:spChg chg="add mod">
          <ac:chgData name="Gabriele Decortes" userId="65d50100-f575-4eca-abcb-6b2b9542951b" providerId="ADAL" clId="{192CF247-9391-4870-A2F3-1938F3CE3D01}" dt="2025-06-08T07:52:22.263" v="12824" actId="1038"/>
          <ac:spMkLst>
            <pc:docMk/>
            <pc:sldMk cId="4186807626" sldId="1686"/>
            <ac:spMk id="11" creationId="{F018E72E-6698-4FA8-BA0B-7DA190791A25}"/>
          </ac:spMkLst>
        </pc:spChg>
        <pc:spChg chg="add mod">
          <ac:chgData name="Gabriele Decortes" userId="65d50100-f575-4eca-abcb-6b2b9542951b" providerId="ADAL" clId="{192CF247-9391-4870-A2F3-1938F3CE3D01}" dt="2025-06-08T07:52:18.153" v="12816" actId="1038"/>
          <ac:spMkLst>
            <pc:docMk/>
            <pc:sldMk cId="4186807626" sldId="1686"/>
            <ac:spMk id="13" creationId="{DE7BB5B9-47A0-40D5-A23E-960AA5E872E5}"/>
          </ac:spMkLst>
        </pc:spChg>
        <pc:spChg chg="add mod">
          <ac:chgData name="Gabriele Decortes" userId="65d50100-f575-4eca-abcb-6b2b9542951b" providerId="ADAL" clId="{192CF247-9391-4870-A2F3-1938F3CE3D01}" dt="2025-06-08T08:02:36.557" v="12837" actId="1076"/>
          <ac:spMkLst>
            <pc:docMk/>
            <pc:sldMk cId="4186807626" sldId="1686"/>
            <ac:spMk id="14" creationId="{8703FEB2-683F-4C30-9978-2179C04A583E}"/>
          </ac:spMkLst>
        </pc:spChg>
        <pc:picChg chg="add del mod">
          <ac:chgData name="Gabriele Decortes" userId="65d50100-f575-4eca-abcb-6b2b9542951b" providerId="ADAL" clId="{192CF247-9391-4870-A2F3-1938F3CE3D01}" dt="2025-06-07T17:28:33.162" v="12467" actId="14100"/>
          <ac:picMkLst>
            <pc:docMk/>
            <pc:sldMk cId="4186807626" sldId="1686"/>
            <ac:picMk id="3" creationId="{7C17F167-3883-4280-934E-2FF4257429DF}"/>
          </ac:picMkLst>
        </pc:picChg>
        <pc:picChg chg="add mod">
          <ac:chgData name="Gabriele Decortes" userId="65d50100-f575-4eca-abcb-6b2b9542951b" providerId="ADAL" clId="{192CF247-9391-4870-A2F3-1938F3CE3D01}" dt="2025-06-07T17:28:30.598" v="12466" actId="1076"/>
          <ac:picMkLst>
            <pc:docMk/>
            <pc:sldMk cId="4186807626" sldId="1686"/>
            <ac:picMk id="4" creationId="{A7A680F6-7964-425A-8ADD-1CF06B0465F4}"/>
          </ac:picMkLst>
        </pc:picChg>
        <pc:picChg chg="add mod">
          <ac:chgData name="Gabriele Decortes" userId="65d50100-f575-4eca-abcb-6b2b9542951b" providerId="ADAL" clId="{192CF247-9391-4870-A2F3-1938F3CE3D01}" dt="2025-06-08T07:52:18.153" v="12816" actId="1038"/>
          <ac:picMkLst>
            <pc:docMk/>
            <pc:sldMk cId="4186807626" sldId="1686"/>
            <ac:picMk id="5" creationId="{4B0D3C60-3497-4883-B04F-253DC6895B7F}"/>
          </ac:picMkLst>
        </pc:picChg>
        <pc:cxnChg chg="mod">
          <ac:chgData name="Gabriele Decortes" userId="65d50100-f575-4eca-abcb-6b2b9542951b" providerId="ADAL" clId="{192CF247-9391-4870-A2F3-1938F3CE3D01}" dt="2025-06-07T17:15:26.105" v="12346" actId="1076"/>
          <ac:cxnSpMkLst>
            <pc:docMk/>
            <pc:sldMk cId="4186807626" sldId="1686"/>
            <ac:cxnSpMk id="10" creationId="{00AB172A-903F-F55B-CDDB-F747E8194598}"/>
          </ac:cxnSpMkLst>
        </pc:cxnChg>
      </pc:sldChg>
      <pc:sldChg chg="delSp del delAnim">
        <pc:chgData name="Gabriele Decortes" userId="65d50100-f575-4eca-abcb-6b2b9542951b" providerId="ADAL" clId="{192CF247-9391-4870-A2F3-1938F3CE3D01}" dt="2025-06-07T17:17:29.686" v="12348" actId="2696"/>
        <pc:sldMkLst>
          <pc:docMk/>
          <pc:sldMk cId="2612905786" sldId="1687"/>
        </pc:sldMkLst>
      </pc:sldChg>
      <pc:sldChg chg="addSp delSp modSp modAnim">
        <pc:chgData name="Gabriele Decortes" userId="65d50100-f575-4eca-abcb-6b2b9542951b" providerId="ADAL" clId="{192CF247-9391-4870-A2F3-1938F3CE3D01}" dt="2025-06-08T08:31:08.505" v="12864" actId="14100"/>
        <pc:sldMkLst>
          <pc:docMk/>
          <pc:sldMk cId="4077609385" sldId="1687"/>
        </pc:sldMkLst>
        <pc:spChg chg="add mod">
          <ac:chgData name="Gabriele Decortes" userId="65d50100-f575-4eca-abcb-6b2b9542951b" providerId="ADAL" clId="{192CF247-9391-4870-A2F3-1938F3CE3D01}" dt="2025-06-08T08:30:39.113" v="12858" actId="1037"/>
          <ac:spMkLst>
            <pc:docMk/>
            <pc:sldMk cId="4077609385" sldId="1687"/>
            <ac:spMk id="9" creationId="{479F94EA-D12F-433B-B50A-44BB42479CE3}"/>
          </ac:spMkLst>
        </pc:spChg>
        <pc:spChg chg="add mod">
          <ac:chgData name="Gabriele Decortes" userId="65d50100-f575-4eca-abcb-6b2b9542951b" providerId="ADAL" clId="{192CF247-9391-4870-A2F3-1938F3CE3D01}" dt="2025-06-08T08:31:08.505" v="12864" actId="14100"/>
          <ac:spMkLst>
            <pc:docMk/>
            <pc:sldMk cId="4077609385" sldId="1687"/>
            <ac:spMk id="11" creationId="{E1E9FEB1-BD2D-4499-BD80-EBF6EF8D8539}"/>
          </ac:spMkLst>
        </pc:spChg>
        <pc:spChg chg="add mod">
          <ac:chgData name="Gabriele Decortes" userId="65d50100-f575-4eca-abcb-6b2b9542951b" providerId="ADAL" clId="{192CF247-9391-4870-A2F3-1938F3CE3D01}" dt="2025-06-08T08:30:39.113" v="12858" actId="1037"/>
          <ac:spMkLst>
            <pc:docMk/>
            <pc:sldMk cId="4077609385" sldId="1687"/>
            <ac:spMk id="12" creationId="{ED592445-21D6-4F6A-91FF-CE808AED2ACA}"/>
          </ac:spMkLst>
        </pc:spChg>
        <pc:picChg chg="add mod">
          <ac:chgData name="Gabriele Decortes" userId="65d50100-f575-4eca-abcb-6b2b9542951b" providerId="ADAL" clId="{192CF247-9391-4870-A2F3-1938F3CE3D01}" dt="2025-06-08T08:31:01.511" v="12863" actId="1076"/>
          <ac:picMkLst>
            <pc:docMk/>
            <pc:sldMk cId="4077609385" sldId="1687"/>
            <ac:picMk id="4" creationId="{1C24E2B7-EC07-4865-A347-40A9842716FC}"/>
          </ac:picMkLst>
        </pc:picChg>
        <pc:picChg chg="add mod">
          <ac:chgData name="Gabriele Decortes" userId="65d50100-f575-4eca-abcb-6b2b9542951b" providerId="ADAL" clId="{192CF247-9391-4870-A2F3-1938F3CE3D01}" dt="2025-06-08T08:30:39.113" v="12858" actId="1037"/>
          <ac:picMkLst>
            <pc:docMk/>
            <pc:sldMk cId="4077609385" sldId="1687"/>
            <ac:picMk id="5" creationId="{BB55E164-D7C7-4377-82AE-B3EDC2AB4192}"/>
          </ac:picMkLst>
        </pc:picChg>
      </pc:sldChg>
      <pc:sldChg chg="addSp delSp modSp del">
        <pc:chgData name="Gabriele Decortes" userId="65d50100-f575-4eca-abcb-6b2b9542951b" providerId="ADAL" clId="{192CF247-9391-4870-A2F3-1938F3CE3D01}" dt="2025-06-07T17:36:37.728" v="12526" actId="2696"/>
        <pc:sldMkLst>
          <pc:docMk/>
          <pc:sldMk cId="3505968095" sldId="1688"/>
        </pc:sldMkLst>
      </pc:sldChg>
      <pc:sldChg chg="modSp">
        <pc:chgData name="Gabriele Decortes" userId="65d50100-f575-4eca-abcb-6b2b9542951b" providerId="ADAL" clId="{192CF247-9391-4870-A2F3-1938F3CE3D01}" dt="2025-06-08T09:55:12.171" v="12869" actId="2711"/>
        <pc:sldMkLst>
          <pc:docMk/>
          <pc:sldMk cId="2457322957" sldId="1689"/>
        </pc:sldMkLst>
        <pc:spChg chg="mod">
          <ac:chgData name="Gabriele Decortes" userId="65d50100-f575-4eca-abcb-6b2b9542951b" providerId="ADAL" clId="{192CF247-9391-4870-A2F3-1938F3CE3D01}" dt="2025-06-08T09:54:59.305" v="12867" actId="2711"/>
          <ac:spMkLst>
            <pc:docMk/>
            <pc:sldMk cId="2457322957" sldId="1689"/>
            <ac:spMk id="24" creationId="{67095790-A20B-EBA9-50B4-9038A2BE7251}"/>
          </ac:spMkLst>
        </pc:spChg>
        <pc:spChg chg="mod">
          <ac:chgData name="Gabriele Decortes" userId="65d50100-f575-4eca-abcb-6b2b9542951b" providerId="ADAL" clId="{192CF247-9391-4870-A2F3-1938F3CE3D01}" dt="2025-06-08T09:55:06.339" v="12868" actId="2711"/>
          <ac:spMkLst>
            <pc:docMk/>
            <pc:sldMk cId="2457322957" sldId="1689"/>
            <ac:spMk id="30" creationId="{83EB5925-6E2F-0B43-7EAC-2E11B5DC831F}"/>
          </ac:spMkLst>
        </pc:spChg>
        <pc:spChg chg="mod">
          <ac:chgData name="Gabriele Decortes" userId="65d50100-f575-4eca-abcb-6b2b9542951b" providerId="ADAL" clId="{192CF247-9391-4870-A2F3-1938F3CE3D01}" dt="2025-06-08T09:55:12.171" v="12869" actId="2711"/>
          <ac:spMkLst>
            <pc:docMk/>
            <pc:sldMk cId="2457322957" sldId="1689"/>
            <ac:spMk id="33" creationId="{5F133CA9-9112-D006-4C33-3C91B58A1840}"/>
          </ac:spMkLst>
        </pc:spChg>
      </pc:sldChg>
      <pc:sldChg chg="addSp delSp del delAnim modAnim">
        <pc:chgData name="Gabriele Decortes" userId="65d50100-f575-4eca-abcb-6b2b9542951b" providerId="ADAL" clId="{192CF247-9391-4870-A2F3-1938F3CE3D01}" dt="2025-06-08T09:34:35.186" v="12865" actId="2696"/>
        <pc:sldMkLst>
          <pc:docMk/>
          <pc:sldMk cId="2039341242" sldId="1690"/>
        </pc:sldMkLst>
      </pc:sldChg>
      <pc:sldChg chg="modSp">
        <pc:chgData name="Gabriele Decortes" userId="65d50100-f575-4eca-abcb-6b2b9542951b" providerId="ADAL" clId="{192CF247-9391-4870-A2F3-1938F3CE3D01}" dt="2025-06-08T09:55:57.824" v="12870" actId="2711"/>
        <pc:sldMkLst>
          <pc:docMk/>
          <pc:sldMk cId="623278191" sldId="1691"/>
        </pc:sldMkLst>
        <pc:spChg chg="mod">
          <ac:chgData name="Gabriele Decortes" userId="65d50100-f575-4eca-abcb-6b2b9542951b" providerId="ADAL" clId="{192CF247-9391-4870-A2F3-1938F3CE3D01}" dt="2025-06-08T09:55:57.824" v="12870" actId="2711"/>
          <ac:spMkLst>
            <pc:docMk/>
            <pc:sldMk cId="623278191" sldId="1691"/>
            <ac:spMk id="12" creationId="{17B4CB93-2A39-D6EA-DEF6-29224BF1C086}"/>
          </ac:spMkLst>
        </pc:spChg>
        <pc:cxnChg chg="mod">
          <ac:chgData name="Gabriele Decortes" userId="65d50100-f575-4eca-abcb-6b2b9542951b" providerId="ADAL" clId="{192CF247-9391-4870-A2F3-1938F3CE3D01}" dt="2025-06-08T07:47:09.409" v="12710" actId="1076"/>
          <ac:cxnSpMkLst>
            <pc:docMk/>
            <pc:sldMk cId="623278191" sldId="1691"/>
            <ac:cxnSpMk id="10" creationId="{395AEB68-C44A-A7FF-2A60-2D0A44734805}"/>
          </ac:cxnSpMkLst>
        </pc:cxnChg>
      </pc:sldChg>
      <pc:sldChg chg="modSp">
        <pc:chgData name="Gabriele Decortes" userId="65d50100-f575-4eca-abcb-6b2b9542951b" providerId="ADAL" clId="{192CF247-9391-4870-A2F3-1938F3CE3D01}" dt="2025-06-08T17:31:08.411" v="12963" actId="122"/>
        <pc:sldMkLst>
          <pc:docMk/>
          <pc:sldMk cId="3066970585" sldId="1692"/>
        </pc:sldMkLst>
        <pc:spChg chg="mod">
          <ac:chgData name="Gabriele Decortes" userId="65d50100-f575-4eca-abcb-6b2b9542951b" providerId="ADAL" clId="{192CF247-9391-4870-A2F3-1938F3CE3D01}" dt="2025-06-08T17:31:08.411" v="12963" actId="122"/>
          <ac:spMkLst>
            <pc:docMk/>
            <pc:sldMk cId="3066970585" sldId="1692"/>
            <ac:spMk id="18" creationId="{F6767725-E055-DE8A-CB14-7C4AC3CA60C0}"/>
          </ac:spMkLst>
        </pc:spChg>
        <pc:spChg chg="mod">
          <ac:chgData name="Gabriele Decortes" userId="65d50100-f575-4eca-abcb-6b2b9542951b" providerId="ADAL" clId="{192CF247-9391-4870-A2F3-1938F3CE3D01}" dt="2025-06-08T17:31:00.501" v="12961" actId="122"/>
          <ac:spMkLst>
            <pc:docMk/>
            <pc:sldMk cId="3066970585" sldId="1692"/>
            <ac:spMk id="19" creationId="{0EE6BFB2-8497-1989-C570-9783F200E5DF}"/>
          </ac:spMkLst>
        </pc:spChg>
        <pc:spChg chg="mod">
          <ac:chgData name="Gabriele Decortes" userId="65d50100-f575-4eca-abcb-6b2b9542951b" providerId="ADAL" clId="{192CF247-9391-4870-A2F3-1938F3CE3D01}" dt="2025-06-08T17:30:57.071" v="12960" actId="2711"/>
          <ac:spMkLst>
            <pc:docMk/>
            <pc:sldMk cId="3066970585" sldId="1692"/>
            <ac:spMk id="20" creationId="{1FA3F030-8730-CBDB-9E69-D2E21CD28B16}"/>
          </ac:spMkLst>
        </pc:spChg>
        <pc:cxnChg chg="mod">
          <ac:chgData name="Gabriele Decortes" userId="65d50100-f575-4eca-abcb-6b2b9542951b" providerId="ADAL" clId="{192CF247-9391-4870-A2F3-1938F3CE3D01}" dt="2025-06-08T10:40:06.982" v="12874" actId="1076"/>
          <ac:cxnSpMkLst>
            <pc:docMk/>
            <pc:sldMk cId="3066970585" sldId="1692"/>
            <ac:cxnSpMk id="10" creationId="{2B92D317-B654-54C0-7E5B-18AD465B633E}"/>
          </ac:cxnSpMkLst>
        </pc:cxnChg>
      </pc:sldChg>
      <pc:sldChg chg="del">
        <pc:chgData name="Gabriele Decortes" userId="65d50100-f575-4eca-abcb-6b2b9542951b" providerId="ADAL" clId="{192CF247-9391-4870-A2F3-1938F3CE3D01}" dt="2025-06-08T07:54:47.687" v="12831" actId="2696"/>
        <pc:sldMkLst>
          <pc:docMk/>
          <pc:sldMk cId="3192679600" sldId="1692"/>
        </pc:sldMkLst>
      </pc:sldChg>
      <pc:sldChg chg="delSp delAnim">
        <pc:chgData name="Gabriele Decortes" userId="65d50100-f575-4eca-abcb-6b2b9542951b" providerId="ADAL" clId="{192CF247-9391-4870-A2F3-1938F3CE3D01}" dt="2025-06-08T17:11:02.837" v="12947" actId="478"/>
        <pc:sldMkLst>
          <pc:docMk/>
          <pc:sldMk cId="3307981000" sldId="1693"/>
        </pc:sldMkLst>
        <pc:spChg chg="del">
          <ac:chgData name="Gabriele Decortes" userId="65d50100-f575-4eca-abcb-6b2b9542951b" providerId="ADAL" clId="{192CF247-9391-4870-A2F3-1938F3CE3D01}" dt="2025-06-08T17:10:57.493" v="12945" actId="478"/>
          <ac:spMkLst>
            <pc:docMk/>
            <pc:sldMk cId="3307981000" sldId="1693"/>
            <ac:spMk id="14" creationId="{2D8C19B7-E2EC-4716-8359-A459BE362116}"/>
          </ac:spMkLst>
        </pc:spChg>
        <pc:spChg chg="del">
          <ac:chgData name="Gabriele Decortes" userId="65d50100-f575-4eca-abcb-6b2b9542951b" providerId="ADAL" clId="{192CF247-9391-4870-A2F3-1938F3CE3D01}" dt="2025-06-08T17:11:00.929" v="12946" actId="478"/>
          <ac:spMkLst>
            <pc:docMk/>
            <pc:sldMk cId="3307981000" sldId="1693"/>
            <ac:spMk id="26" creationId="{D5259C06-83DC-4B22-9147-777A7DABBDEA}"/>
          </ac:spMkLst>
        </pc:spChg>
        <pc:spChg chg="del">
          <ac:chgData name="Gabriele Decortes" userId="65d50100-f575-4eca-abcb-6b2b9542951b" providerId="ADAL" clId="{192CF247-9391-4870-A2F3-1938F3CE3D01}" dt="2025-06-08T17:11:02.837" v="12947" actId="478"/>
          <ac:spMkLst>
            <pc:docMk/>
            <pc:sldMk cId="3307981000" sldId="1693"/>
            <ac:spMk id="30" creationId="{427B06F4-C227-428E-84A6-A6B80D2FBA27}"/>
          </ac:spMkLst>
        </pc:spChg>
        <pc:picChg chg="del">
          <ac:chgData name="Gabriele Decortes" userId="65d50100-f575-4eca-abcb-6b2b9542951b" providerId="ADAL" clId="{192CF247-9391-4870-A2F3-1938F3CE3D01}" dt="2025-06-08T17:10:52.705" v="12944" actId="478"/>
          <ac:picMkLst>
            <pc:docMk/>
            <pc:sldMk cId="3307981000" sldId="1693"/>
            <ac:picMk id="9" creationId="{7F474BB1-19BE-48B2-A05E-85BE227B0D4C}"/>
          </ac:picMkLst>
        </pc:picChg>
        <pc:picChg chg="del">
          <ac:chgData name="Gabriele Decortes" userId="65d50100-f575-4eca-abcb-6b2b9542951b" providerId="ADAL" clId="{192CF247-9391-4870-A2F3-1938F3CE3D01}" dt="2025-06-08T17:11:00.929" v="12946" actId="478"/>
          <ac:picMkLst>
            <pc:docMk/>
            <pc:sldMk cId="3307981000" sldId="1693"/>
            <ac:picMk id="11" creationId="{9FD7742F-252E-46BA-BAE5-4110C1207114}"/>
          </ac:picMkLst>
        </pc:picChg>
        <pc:cxnChg chg="del">
          <ac:chgData name="Gabriele Decortes" userId="65d50100-f575-4eca-abcb-6b2b9542951b" providerId="ADAL" clId="{192CF247-9391-4870-A2F3-1938F3CE3D01}" dt="2025-06-08T17:10:57.493" v="12945" actId="478"/>
          <ac:cxnSpMkLst>
            <pc:docMk/>
            <pc:sldMk cId="3307981000" sldId="1693"/>
            <ac:cxnSpMk id="27" creationId="{2790600E-F3F0-416C-954A-1CD451049523}"/>
          </ac:cxnSpMkLst>
        </pc:cxnChg>
        <pc:cxnChg chg="del">
          <ac:chgData name="Gabriele Decortes" userId="65d50100-f575-4eca-abcb-6b2b9542951b" providerId="ADAL" clId="{192CF247-9391-4870-A2F3-1938F3CE3D01}" dt="2025-06-08T17:10:57.493" v="12945" actId="478"/>
          <ac:cxnSpMkLst>
            <pc:docMk/>
            <pc:sldMk cId="3307981000" sldId="1693"/>
            <ac:cxnSpMk id="28" creationId="{B73434E2-C2E5-41D7-ACD7-223AB8C82D61}"/>
          </ac:cxnSpMkLst>
        </pc:cxnChg>
      </pc:sldChg>
      <pc:sldChg chg="addSp modSp add del">
        <pc:chgData name="Gabriele Decortes" userId="65d50100-f575-4eca-abcb-6b2b9542951b" providerId="ADAL" clId="{192CF247-9391-4870-A2F3-1938F3CE3D01}" dt="2025-06-08T10:51:04.648" v="12931" actId="2696"/>
        <pc:sldMkLst>
          <pc:docMk/>
          <pc:sldMk cId="3732319284" sldId="1693"/>
        </pc:sldMkLst>
        <pc:spChg chg="add">
          <ac:chgData name="Gabriele Decortes" userId="65d50100-f575-4eca-abcb-6b2b9542951b" providerId="ADAL" clId="{192CF247-9391-4870-A2F3-1938F3CE3D01}" dt="2025-06-08T10:50:41.822" v="12928"/>
          <ac:spMkLst>
            <pc:docMk/>
            <pc:sldMk cId="3732319284" sldId="1693"/>
            <ac:spMk id="3" creationId="{544175E5-1570-44F5-8D63-12CD1795E700}"/>
          </ac:spMkLst>
        </pc:spChg>
        <pc:spChg chg="add mod">
          <ac:chgData name="Gabriele Decortes" userId="65d50100-f575-4eca-abcb-6b2b9542951b" providerId="ADAL" clId="{192CF247-9391-4870-A2F3-1938F3CE3D01}" dt="2025-06-08T10:50:46.649" v="12929" actId="1076"/>
          <ac:spMkLst>
            <pc:docMk/>
            <pc:sldMk cId="3732319284" sldId="1693"/>
            <ac:spMk id="4" creationId="{557DDC66-B8F8-406B-AA0D-DB42F5CF3C41}"/>
          </ac:spMkLst>
        </pc:spChg>
        <pc:spChg chg="add">
          <ac:chgData name="Gabriele Decortes" userId="65d50100-f575-4eca-abcb-6b2b9542951b" providerId="ADAL" clId="{192CF247-9391-4870-A2F3-1938F3CE3D01}" dt="2025-06-08T10:50:41.822" v="12928"/>
          <ac:spMkLst>
            <pc:docMk/>
            <pc:sldMk cId="3732319284" sldId="1693"/>
            <ac:spMk id="5" creationId="{75341F0A-6F06-48CF-8808-EDDA7B678857}"/>
          </ac:spMkLst>
        </pc:spChg>
        <pc:spChg chg="add">
          <ac:chgData name="Gabriele Decortes" userId="65d50100-f575-4eca-abcb-6b2b9542951b" providerId="ADAL" clId="{192CF247-9391-4870-A2F3-1938F3CE3D01}" dt="2025-06-08T10:50:41.822" v="12928"/>
          <ac:spMkLst>
            <pc:docMk/>
            <pc:sldMk cId="3732319284" sldId="1693"/>
            <ac:spMk id="6" creationId="{0B0C5158-7A03-44D3-A37A-6F334458900B}"/>
          </ac:spMkLst>
        </pc:spChg>
        <pc:grpChg chg="add mod">
          <ac:chgData name="Gabriele Decortes" userId="65d50100-f575-4eca-abcb-6b2b9542951b" providerId="ADAL" clId="{192CF247-9391-4870-A2F3-1938F3CE3D01}" dt="2025-06-08T10:50:59.197" v="12930" actId="14100"/>
          <ac:grpSpMkLst>
            <pc:docMk/>
            <pc:sldMk cId="3732319284" sldId="1693"/>
            <ac:grpSpMk id="2" creationId="{39E8FBF1-6D4C-4852-A1C6-2D5E3F81BD0C}"/>
          </ac:grpSpMkLst>
        </pc:grpChg>
      </pc:sldChg>
      <pc:sldChg chg="modSp">
        <pc:chgData name="Gabriele Decortes" userId="65d50100-f575-4eca-abcb-6b2b9542951b" providerId="ADAL" clId="{192CF247-9391-4870-A2F3-1938F3CE3D01}" dt="2025-06-08T17:13:42.497" v="12954" actId="1582"/>
        <pc:sldMkLst>
          <pc:docMk/>
          <pc:sldMk cId="3307981000" sldId="1694"/>
        </pc:sldMkLst>
        <pc:picChg chg="mod">
          <ac:chgData name="Gabriele Decortes" userId="65d50100-f575-4eca-abcb-6b2b9542951b" providerId="ADAL" clId="{192CF247-9391-4870-A2F3-1938F3CE3D01}" dt="2025-06-08T17:13:42.497" v="12954" actId="1582"/>
          <ac:picMkLst>
            <pc:docMk/>
            <pc:sldMk cId="3307981000" sldId="1694"/>
            <ac:picMk id="3" creationId="{A2C30B12-551E-3475-8A44-45ECEE543158}"/>
          </ac:picMkLst>
        </pc:picChg>
        <pc:picChg chg="mod">
          <ac:chgData name="Gabriele Decortes" userId="65d50100-f575-4eca-abcb-6b2b9542951b" providerId="ADAL" clId="{192CF247-9391-4870-A2F3-1938F3CE3D01}" dt="2025-06-08T17:13:25.808" v="12950" actId="1076"/>
          <ac:picMkLst>
            <pc:docMk/>
            <pc:sldMk cId="3307981000" sldId="1694"/>
            <ac:picMk id="4" creationId="{82B89F96-C354-F19C-3CD3-1CF06DB1FED6}"/>
          </ac:picMkLst>
        </pc:picChg>
      </pc:sldChg>
      <pc:sldMasterChg chg="delSldLayout">
        <pc:chgData name="Gabriele Decortes" userId="65d50100-f575-4eca-abcb-6b2b9542951b" providerId="ADAL" clId="{192CF247-9391-4870-A2F3-1938F3CE3D01}" dt="2025-05-30T14:51:51.772" v="8321" actId="2696"/>
        <pc:sldMasterMkLst>
          <pc:docMk/>
          <pc:sldMasterMk cId="182533731" sldId="2147483648"/>
        </pc:sldMasterMkLst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image" Target="../media/image460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2D48BB-1C66-45A1-BEA9-ADCDEE5BED43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it-IT"/>
        </a:p>
      </dgm:t>
    </dgm:pt>
    <dgm:pt modelId="{5781C7B1-9E3E-4895-91AD-62A33A422AA4}">
      <dgm:prSet phldrT="[Testo]"/>
      <dgm:spPr/>
      <dgm:t>
        <a:bodyPr/>
        <a:lstStyle/>
        <a:p>
          <a:r>
            <a:rPr lang="it-IT" b="1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Material: </a:t>
          </a:r>
          <a:r>
            <a:rPr lang="it-IT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lamina</a:t>
          </a:r>
        </a:p>
      </dgm:t>
    </dgm:pt>
    <dgm:pt modelId="{EDDFDA0C-C79B-4A6C-92D4-9DFBF6763FAF}" type="parTrans" cxnId="{4F1EAC15-62A7-471D-9382-7177FBE606FF}">
      <dgm:prSet/>
      <dgm:spPr/>
      <dgm:t>
        <a:bodyPr/>
        <a:lstStyle/>
        <a:p>
          <a:endParaRPr lang="it-IT"/>
        </a:p>
      </dgm:t>
    </dgm:pt>
    <dgm:pt modelId="{D65CAC7B-2D33-4960-8FF0-451A071A4F71}" type="sibTrans" cxnId="{4F1EAC15-62A7-471D-9382-7177FBE606FF}">
      <dgm:prSet/>
      <dgm:spPr/>
      <dgm:t>
        <a:bodyPr/>
        <a:lstStyle/>
        <a:p>
          <a:endParaRPr lang="it-IT"/>
        </a:p>
      </dgm:t>
    </dgm:pt>
    <dgm:pt modelId="{CB5F2191-143A-49B5-860F-5D29DDD7DB41}">
      <dgm:prSet phldrT="[Testo]"/>
      <dgm:spPr/>
      <dgm:t>
        <a:bodyPr/>
        <a:lstStyle/>
        <a:p>
          <a:r>
            <a:rPr lang="it-IT" b="1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Mesh: </a:t>
          </a:r>
          <a:r>
            <a:rPr lang="it-IT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2140 </a:t>
          </a:r>
          <a:r>
            <a:rPr lang="it-IT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elements</a:t>
          </a:r>
          <a:r>
            <a:rPr lang="it-IT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(S4R)</a:t>
          </a:r>
        </a:p>
      </dgm:t>
    </dgm:pt>
    <dgm:pt modelId="{F162EDFD-253C-4730-94C9-44DB09940094}" type="parTrans" cxnId="{1FEA86B9-2774-43FB-867E-A861F28B21C8}">
      <dgm:prSet/>
      <dgm:spPr/>
      <dgm:t>
        <a:bodyPr/>
        <a:lstStyle/>
        <a:p>
          <a:endParaRPr lang="it-IT"/>
        </a:p>
      </dgm:t>
    </dgm:pt>
    <dgm:pt modelId="{DB376E40-82C4-47E7-9C6A-8ABFDA7D2437}" type="sibTrans" cxnId="{1FEA86B9-2774-43FB-867E-A861F28B21C8}">
      <dgm:prSet/>
      <dgm:spPr/>
      <dgm:t>
        <a:bodyPr/>
        <a:lstStyle/>
        <a:p>
          <a:endParaRPr lang="it-IT"/>
        </a:p>
      </dgm:t>
    </dgm:pt>
    <dgm:pt modelId="{9333D326-6276-4B7A-B723-4C31D1908576}">
      <dgm:prSet phldrT="[Testo]"/>
      <dgm:spPr/>
      <dgm:t>
        <a:bodyPr/>
        <a:lstStyle/>
        <a:p>
          <a:r>
            <a:rPr lang="it-IT" b="1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BCs: </a:t>
          </a:r>
          <a:r>
            <a:rPr lang="it-IT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encastre</a:t>
          </a:r>
          <a:endParaRPr lang="it-IT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8CB91F7A-E311-4606-98B1-D0A3392FACA7}" type="parTrans" cxnId="{083A1B36-5FF4-4707-A61B-1C6F38C0C375}">
      <dgm:prSet/>
      <dgm:spPr/>
      <dgm:t>
        <a:bodyPr/>
        <a:lstStyle/>
        <a:p>
          <a:endParaRPr lang="it-IT"/>
        </a:p>
      </dgm:t>
    </dgm:pt>
    <dgm:pt modelId="{33A5CA45-67F7-47C7-A4AC-520A370FD7CA}" type="sibTrans" cxnId="{083A1B36-5FF4-4707-A61B-1C6F38C0C375}">
      <dgm:prSet/>
      <dgm:spPr/>
      <dgm:t>
        <a:bodyPr/>
        <a:lstStyle/>
        <a:p>
          <a:endParaRPr lang="it-IT"/>
        </a:p>
      </dgm:t>
    </dgm:pt>
    <dgm:pt modelId="{4519910F-801B-40C6-8961-64CADA0B859A}">
      <dgm:prSet phldrT="[Testo]"/>
      <dgm:spPr/>
      <dgm:t>
        <a:bodyPr/>
        <a:lstStyle/>
        <a:p>
          <a:r>
            <a:rPr lang="it-IT" b="1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Load type: </a:t>
          </a:r>
          <a:r>
            <a:rPr lang="it-IT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pressure</a:t>
          </a:r>
        </a:p>
      </dgm:t>
    </dgm:pt>
    <dgm:pt modelId="{8C29265B-2BE2-4295-84B7-870CA361A905}" type="parTrans" cxnId="{FBCA8C0B-44E8-42D5-AB16-88A61C3C6056}">
      <dgm:prSet/>
      <dgm:spPr/>
      <dgm:t>
        <a:bodyPr/>
        <a:lstStyle/>
        <a:p>
          <a:endParaRPr lang="it-IT"/>
        </a:p>
      </dgm:t>
    </dgm:pt>
    <dgm:pt modelId="{CCA36629-DC38-49A1-AB67-1C41F0FFF9A4}" type="sibTrans" cxnId="{FBCA8C0B-44E8-42D5-AB16-88A61C3C6056}">
      <dgm:prSet/>
      <dgm:spPr/>
      <dgm:t>
        <a:bodyPr/>
        <a:lstStyle/>
        <a:p>
          <a:endParaRPr lang="it-IT"/>
        </a:p>
      </dgm:t>
    </dgm:pt>
    <dgm:pt modelId="{C531861D-5D9E-42D6-A9A0-6EADD87F437F}" type="pres">
      <dgm:prSet presAssocID="{912D48BB-1C66-45A1-BEA9-ADCDEE5BED43}" presName="Name0" presStyleCnt="0">
        <dgm:presLayoutVars>
          <dgm:chMax val="7"/>
          <dgm:chPref val="7"/>
          <dgm:dir/>
        </dgm:presLayoutVars>
      </dgm:prSet>
      <dgm:spPr/>
    </dgm:pt>
    <dgm:pt modelId="{C3E5ACAB-39B8-4707-BA45-26542D3120FD}" type="pres">
      <dgm:prSet presAssocID="{912D48BB-1C66-45A1-BEA9-ADCDEE5BED43}" presName="Name1" presStyleCnt="0"/>
      <dgm:spPr/>
    </dgm:pt>
    <dgm:pt modelId="{4F5865E8-0F07-40A1-9447-4DFE64FE17CA}" type="pres">
      <dgm:prSet presAssocID="{912D48BB-1C66-45A1-BEA9-ADCDEE5BED43}" presName="cycle" presStyleCnt="0"/>
      <dgm:spPr/>
    </dgm:pt>
    <dgm:pt modelId="{3435232C-2498-4F35-A77C-3965AEF208C5}" type="pres">
      <dgm:prSet presAssocID="{912D48BB-1C66-45A1-BEA9-ADCDEE5BED43}" presName="srcNode" presStyleLbl="node1" presStyleIdx="0" presStyleCnt="4"/>
      <dgm:spPr/>
    </dgm:pt>
    <dgm:pt modelId="{F5376085-3947-418A-B634-854A767777B5}" type="pres">
      <dgm:prSet presAssocID="{912D48BB-1C66-45A1-BEA9-ADCDEE5BED43}" presName="conn" presStyleLbl="parChTrans1D2" presStyleIdx="0" presStyleCnt="1"/>
      <dgm:spPr/>
    </dgm:pt>
    <dgm:pt modelId="{F8E8AB0E-3A38-46DB-8D29-09FF152E3F11}" type="pres">
      <dgm:prSet presAssocID="{912D48BB-1C66-45A1-BEA9-ADCDEE5BED43}" presName="extraNode" presStyleLbl="node1" presStyleIdx="0" presStyleCnt="4"/>
      <dgm:spPr/>
    </dgm:pt>
    <dgm:pt modelId="{8C2BE019-8A92-4A20-940A-8F6946AD4F07}" type="pres">
      <dgm:prSet presAssocID="{912D48BB-1C66-45A1-BEA9-ADCDEE5BED43}" presName="dstNode" presStyleLbl="node1" presStyleIdx="0" presStyleCnt="4"/>
      <dgm:spPr/>
    </dgm:pt>
    <dgm:pt modelId="{8974853A-839B-44C2-BDFA-7BE536DE2DAA}" type="pres">
      <dgm:prSet presAssocID="{5781C7B1-9E3E-4895-91AD-62A33A422AA4}" presName="text_1" presStyleLbl="node1" presStyleIdx="0" presStyleCnt="4">
        <dgm:presLayoutVars>
          <dgm:bulletEnabled val="1"/>
        </dgm:presLayoutVars>
      </dgm:prSet>
      <dgm:spPr/>
    </dgm:pt>
    <dgm:pt modelId="{1C210E90-3F06-42BA-B672-EAF0D4495BAE}" type="pres">
      <dgm:prSet presAssocID="{5781C7B1-9E3E-4895-91AD-62A33A422AA4}" presName="accent_1" presStyleCnt="0"/>
      <dgm:spPr/>
    </dgm:pt>
    <dgm:pt modelId="{DDAF753C-3269-48A6-B491-1B8D265A7873}" type="pres">
      <dgm:prSet presAssocID="{5781C7B1-9E3E-4895-91AD-62A33A422AA4}" presName="accentRepeatNode" presStyleLbl="solidFgAcc1" presStyleIdx="0" presStyleCnt="4"/>
      <dgm:spPr/>
    </dgm:pt>
    <dgm:pt modelId="{82FB8DF7-C552-4687-83E9-AA9CAFF41CCE}" type="pres">
      <dgm:prSet presAssocID="{CB5F2191-143A-49B5-860F-5D29DDD7DB41}" presName="text_2" presStyleLbl="node1" presStyleIdx="1" presStyleCnt="4">
        <dgm:presLayoutVars>
          <dgm:bulletEnabled val="1"/>
        </dgm:presLayoutVars>
      </dgm:prSet>
      <dgm:spPr/>
    </dgm:pt>
    <dgm:pt modelId="{D37EA159-E27B-4856-8082-2196140774AF}" type="pres">
      <dgm:prSet presAssocID="{CB5F2191-143A-49B5-860F-5D29DDD7DB41}" presName="accent_2" presStyleCnt="0"/>
      <dgm:spPr/>
    </dgm:pt>
    <dgm:pt modelId="{4DFE7925-98AF-41FE-9FAD-7F15B8513FB9}" type="pres">
      <dgm:prSet presAssocID="{CB5F2191-143A-49B5-860F-5D29DDD7DB41}" presName="accentRepeatNode" presStyleLbl="solidFgAcc1" presStyleIdx="1" presStyleCnt="4"/>
      <dgm:spPr/>
    </dgm:pt>
    <dgm:pt modelId="{38C6C1E5-59A2-45C9-9113-FA97B01FD9B9}" type="pres">
      <dgm:prSet presAssocID="{9333D326-6276-4B7A-B723-4C31D1908576}" presName="text_3" presStyleLbl="node1" presStyleIdx="2" presStyleCnt="4">
        <dgm:presLayoutVars>
          <dgm:bulletEnabled val="1"/>
        </dgm:presLayoutVars>
      </dgm:prSet>
      <dgm:spPr/>
    </dgm:pt>
    <dgm:pt modelId="{30A0021F-E462-41D5-83CB-9C1FB4A25AAC}" type="pres">
      <dgm:prSet presAssocID="{9333D326-6276-4B7A-B723-4C31D1908576}" presName="accent_3" presStyleCnt="0"/>
      <dgm:spPr/>
    </dgm:pt>
    <dgm:pt modelId="{7FE290FC-2052-4BD0-A333-979A407EAF09}" type="pres">
      <dgm:prSet presAssocID="{9333D326-6276-4B7A-B723-4C31D1908576}" presName="accentRepeatNode" presStyleLbl="solidFgAcc1" presStyleIdx="2" presStyleCnt="4"/>
      <dgm:spPr/>
    </dgm:pt>
    <dgm:pt modelId="{92C5F0F9-27D3-4470-A454-8A87B4AC0DCF}" type="pres">
      <dgm:prSet presAssocID="{4519910F-801B-40C6-8961-64CADA0B859A}" presName="text_4" presStyleLbl="node1" presStyleIdx="3" presStyleCnt="4">
        <dgm:presLayoutVars>
          <dgm:bulletEnabled val="1"/>
        </dgm:presLayoutVars>
      </dgm:prSet>
      <dgm:spPr/>
    </dgm:pt>
    <dgm:pt modelId="{4E94905A-8B76-4A83-99AD-BA942CF74196}" type="pres">
      <dgm:prSet presAssocID="{4519910F-801B-40C6-8961-64CADA0B859A}" presName="accent_4" presStyleCnt="0"/>
      <dgm:spPr/>
    </dgm:pt>
    <dgm:pt modelId="{8A0A5151-5413-4890-8C10-8241280453A0}" type="pres">
      <dgm:prSet presAssocID="{4519910F-801B-40C6-8961-64CADA0B859A}" presName="accentRepeatNode" presStyleLbl="solidFgAcc1" presStyleIdx="3" presStyleCnt="4"/>
      <dgm:spPr/>
    </dgm:pt>
  </dgm:ptLst>
  <dgm:cxnLst>
    <dgm:cxn modelId="{FBCA8C0B-44E8-42D5-AB16-88A61C3C6056}" srcId="{912D48BB-1C66-45A1-BEA9-ADCDEE5BED43}" destId="{4519910F-801B-40C6-8961-64CADA0B859A}" srcOrd="3" destOrd="0" parTransId="{8C29265B-2BE2-4295-84B7-870CA361A905}" sibTransId="{CCA36629-DC38-49A1-AB67-1C41F0FFF9A4}"/>
    <dgm:cxn modelId="{4F1EAC15-62A7-471D-9382-7177FBE606FF}" srcId="{912D48BB-1C66-45A1-BEA9-ADCDEE5BED43}" destId="{5781C7B1-9E3E-4895-91AD-62A33A422AA4}" srcOrd="0" destOrd="0" parTransId="{EDDFDA0C-C79B-4A6C-92D4-9DFBF6763FAF}" sibTransId="{D65CAC7B-2D33-4960-8FF0-451A071A4F71}"/>
    <dgm:cxn modelId="{92950317-8C80-4083-BA2C-793D8FDB58C6}" type="presOf" srcId="{CB5F2191-143A-49B5-860F-5D29DDD7DB41}" destId="{82FB8DF7-C552-4687-83E9-AA9CAFF41CCE}" srcOrd="0" destOrd="0" presId="urn:microsoft.com/office/officeart/2008/layout/VerticalCurvedList"/>
    <dgm:cxn modelId="{083A1B36-5FF4-4707-A61B-1C6F38C0C375}" srcId="{912D48BB-1C66-45A1-BEA9-ADCDEE5BED43}" destId="{9333D326-6276-4B7A-B723-4C31D1908576}" srcOrd="2" destOrd="0" parTransId="{8CB91F7A-E311-4606-98B1-D0A3392FACA7}" sibTransId="{33A5CA45-67F7-47C7-A4AC-520A370FD7CA}"/>
    <dgm:cxn modelId="{E5D30D4A-65BF-420F-A0A1-B4D65DFCEAA4}" type="presOf" srcId="{912D48BB-1C66-45A1-BEA9-ADCDEE5BED43}" destId="{C531861D-5D9E-42D6-A9A0-6EADD87F437F}" srcOrd="0" destOrd="0" presId="urn:microsoft.com/office/officeart/2008/layout/VerticalCurvedList"/>
    <dgm:cxn modelId="{5F0AE479-0610-4B00-9F55-581919EDDF86}" type="presOf" srcId="{D65CAC7B-2D33-4960-8FF0-451A071A4F71}" destId="{F5376085-3947-418A-B634-854A767777B5}" srcOrd="0" destOrd="0" presId="urn:microsoft.com/office/officeart/2008/layout/VerticalCurvedList"/>
    <dgm:cxn modelId="{B0A543AC-7EE3-426A-B16E-FD52BC428C20}" type="presOf" srcId="{9333D326-6276-4B7A-B723-4C31D1908576}" destId="{38C6C1E5-59A2-45C9-9113-FA97B01FD9B9}" srcOrd="0" destOrd="0" presId="urn:microsoft.com/office/officeart/2008/layout/VerticalCurvedList"/>
    <dgm:cxn modelId="{82DE32B6-15F3-49C0-B8FC-8FFE6C30FA5C}" type="presOf" srcId="{5781C7B1-9E3E-4895-91AD-62A33A422AA4}" destId="{8974853A-839B-44C2-BDFA-7BE536DE2DAA}" srcOrd="0" destOrd="0" presId="urn:microsoft.com/office/officeart/2008/layout/VerticalCurvedList"/>
    <dgm:cxn modelId="{1FEA86B9-2774-43FB-867E-A861F28B21C8}" srcId="{912D48BB-1C66-45A1-BEA9-ADCDEE5BED43}" destId="{CB5F2191-143A-49B5-860F-5D29DDD7DB41}" srcOrd="1" destOrd="0" parTransId="{F162EDFD-253C-4730-94C9-44DB09940094}" sibTransId="{DB376E40-82C4-47E7-9C6A-8ABFDA7D2437}"/>
    <dgm:cxn modelId="{50B9CEE7-5CD6-4269-9548-E50A5A762C47}" type="presOf" srcId="{4519910F-801B-40C6-8961-64CADA0B859A}" destId="{92C5F0F9-27D3-4470-A454-8A87B4AC0DCF}" srcOrd="0" destOrd="0" presId="urn:microsoft.com/office/officeart/2008/layout/VerticalCurvedList"/>
    <dgm:cxn modelId="{9142C74B-F67B-4F08-BA72-3BB5E288C03A}" type="presParOf" srcId="{C531861D-5D9E-42D6-A9A0-6EADD87F437F}" destId="{C3E5ACAB-39B8-4707-BA45-26542D3120FD}" srcOrd="0" destOrd="0" presId="urn:microsoft.com/office/officeart/2008/layout/VerticalCurvedList"/>
    <dgm:cxn modelId="{2F775EE4-4B76-4690-A0F1-5FC4FB39571B}" type="presParOf" srcId="{C3E5ACAB-39B8-4707-BA45-26542D3120FD}" destId="{4F5865E8-0F07-40A1-9447-4DFE64FE17CA}" srcOrd="0" destOrd="0" presId="urn:microsoft.com/office/officeart/2008/layout/VerticalCurvedList"/>
    <dgm:cxn modelId="{081B35FE-6A6B-4B95-8406-FE7A19AA2E9B}" type="presParOf" srcId="{4F5865E8-0F07-40A1-9447-4DFE64FE17CA}" destId="{3435232C-2498-4F35-A77C-3965AEF208C5}" srcOrd="0" destOrd="0" presId="urn:microsoft.com/office/officeart/2008/layout/VerticalCurvedList"/>
    <dgm:cxn modelId="{FC08DDAF-281D-4CD5-AE98-4A7D315CF0A7}" type="presParOf" srcId="{4F5865E8-0F07-40A1-9447-4DFE64FE17CA}" destId="{F5376085-3947-418A-B634-854A767777B5}" srcOrd="1" destOrd="0" presId="urn:microsoft.com/office/officeart/2008/layout/VerticalCurvedList"/>
    <dgm:cxn modelId="{09F89CFA-6DCF-4BBB-9730-4F3E5B188B13}" type="presParOf" srcId="{4F5865E8-0F07-40A1-9447-4DFE64FE17CA}" destId="{F8E8AB0E-3A38-46DB-8D29-09FF152E3F11}" srcOrd="2" destOrd="0" presId="urn:microsoft.com/office/officeart/2008/layout/VerticalCurvedList"/>
    <dgm:cxn modelId="{B42CD362-D0C6-47E3-AC77-A4D3F5AD36DD}" type="presParOf" srcId="{4F5865E8-0F07-40A1-9447-4DFE64FE17CA}" destId="{8C2BE019-8A92-4A20-940A-8F6946AD4F07}" srcOrd="3" destOrd="0" presId="urn:microsoft.com/office/officeart/2008/layout/VerticalCurvedList"/>
    <dgm:cxn modelId="{FB7E6389-2F03-4B6C-9819-E2FED82EB117}" type="presParOf" srcId="{C3E5ACAB-39B8-4707-BA45-26542D3120FD}" destId="{8974853A-839B-44C2-BDFA-7BE536DE2DAA}" srcOrd="1" destOrd="0" presId="urn:microsoft.com/office/officeart/2008/layout/VerticalCurvedList"/>
    <dgm:cxn modelId="{A058C89A-16DD-4DC8-83CF-6238A1F4EE92}" type="presParOf" srcId="{C3E5ACAB-39B8-4707-BA45-26542D3120FD}" destId="{1C210E90-3F06-42BA-B672-EAF0D4495BAE}" srcOrd="2" destOrd="0" presId="urn:microsoft.com/office/officeart/2008/layout/VerticalCurvedList"/>
    <dgm:cxn modelId="{0363C19A-D92C-4784-94CC-C5E1E336337E}" type="presParOf" srcId="{1C210E90-3F06-42BA-B672-EAF0D4495BAE}" destId="{DDAF753C-3269-48A6-B491-1B8D265A7873}" srcOrd="0" destOrd="0" presId="urn:microsoft.com/office/officeart/2008/layout/VerticalCurvedList"/>
    <dgm:cxn modelId="{64C6B566-E759-4AFD-BBEB-DA33820443DA}" type="presParOf" srcId="{C3E5ACAB-39B8-4707-BA45-26542D3120FD}" destId="{82FB8DF7-C552-4687-83E9-AA9CAFF41CCE}" srcOrd="3" destOrd="0" presId="urn:microsoft.com/office/officeart/2008/layout/VerticalCurvedList"/>
    <dgm:cxn modelId="{1D554451-E9A4-43EF-9E0B-E96C536B4CBE}" type="presParOf" srcId="{C3E5ACAB-39B8-4707-BA45-26542D3120FD}" destId="{D37EA159-E27B-4856-8082-2196140774AF}" srcOrd="4" destOrd="0" presId="urn:microsoft.com/office/officeart/2008/layout/VerticalCurvedList"/>
    <dgm:cxn modelId="{E48B58F0-1EEE-445C-A28E-C767A5ADA234}" type="presParOf" srcId="{D37EA159-E27B-4856-8082-2196140774AF}" destId="{4DFE7925-98AF-41FE-9FAD-7F15B8513FB9}" srcOrd="0" destOrd="0" presId="urn:microsoft.com/office/officeart/2008/layout/VerticalCurvedList"/>
    <dgm:cxn modelId="{2E8D636A-D2FD-44A1-9E1C-18B074434D8E}" type="presParOf" srcId="{C3E5ACAB-39B8-4707-BA45-26542D3120FD}" destId="{38C6C1E5-59A2-45C9-9113-FA97B01FD9B9}" srcOrd="5" destOrd="0" presId="urn:microsoft.com/office/officeart/2008/layout/VerticalCurvedList"/>
    <dgm:cxn modelId="{9FBD430A-6DE6-49A8-8DF6-BDFEE082F1CB}" type="presParOf" srcId="{C3E5ACAB-39B8-4707-BA45-26542D3120FD}" destId="{30A0021F-E462-41D5-83CB-9C1FB4A25AAC}" srcOrd="6" destOrd="0" presId="urn:microsoft.com/office/officeart/2008/layout/VerticalCurvedList"/>
    <dgm:cxn modelId="{DC78F2ED-B3BC-4B06-BBDB-F57822D0ED9D}" type="presParOf" srcId="{30A0021F-E462-41D5-83CB-9C1FB4A25AAC}" destId="{7FE290FC-2052-4BD0-A333-979A407EAF09}" srcOrd="0" destOrd="0" presId="urn:microsoft.com/office/officeart/2008/layout/VerticalCurvedList"/>
    <dgm:cxn modelId="{05B35C88-1D15-4977-9A9F-7BA9C46A2403}" type="presParOf" srcId="{C3E5ACAB-39B8-4707-BA45-26542D3120FD}" destId="{92C5F0F9-27D3-4470-A454-8A87B4AC0DCF}" srcOrd="7" destOrd="0" presId="urn:microsoft.com/office/officeart/2008/layout/VerticalCurvedList"/>
    <dgm:cxn modelId="{FD3955B7-3821-4AAE-8E0C-042E53FF3762}" type="presParOf" srcId="{C3E5ACAB-39B8-4707-BA45-26542D3120FD}" destId="{4E94905A-8B76-4A83-99AD-BA942CF74196}" srcOrd="8" destOrd="0" presId="urn:microsoft.com/office/officeart/2008/layout/VerticalCurvedList"/>
    <dgm:cxn modelId="{8C0F14FC-997F-48A2-AA21-707C443612FF}" type="presParOf" srcId="{4E94905A-8B76-4A83-99AD-BA942CF74196}" destId="{8A0A5151-5413-4890-8C10-8241280453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CA3CFF-9A6D-4CFE-9271-3AAC5516C55B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658EB461-90F7-4ECB-95F6-1BB3CBD64068}">
      <dgm:prSet phldrT="[Tes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it-IT" sz="21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Tsai</a:t>
          </a:r>
          <a:r>
            <a:rPr lang="it-IT" sz="2100">
              <a:latin typeface="Adobe Heiti Std R" panose="020B0400000000000000" pitchFamily="34" charset="-128"/>
              <a:ea typeface="Adobe Heiti Std R" panose="020B0400000000000000" pitchFamily="34" charset="-128"/>
            </a:rPr>
            <a:t>-Hill &lt; 1</a:t>
          </a:r>
        </a:p>
      </dgm:t>
    </dgm:pt>
    <dgm:pt modelId="{B6FCFBBF-72FF-4E49-89DC-5924CA8F7FEF}" type="parTrans" cxnId="{5187158C-B661-4651-9F75-CEF6832313F3}">
      <dgm:prSet/>
      <dgm:spPr/>
      <dgm:t>
        <a:bodyPr/>
        <a:lstStyle/>
        <a:p>
          <a:endParaRPr lang="it-IT"/>
        </a:p>
      </dgm:t>
    </dgm:pt>
    <dgm:pt modelId="{929E74FC-2E11-4EE9-9C73-F3446E002374}" type="sibTrans" cxnId="{5187158C-B661-4651-9F75-CEF6832313F3}">
      <dgm:prSet/>
      <dgm:spPr/>
      <dgm:t>
        <a:bodyPr/>
        <a:lstStyle/>
        <a:p>
          <a:endParaRPr lang="it-IT"/>
        </a:p>
      </dgm:t>
    </dgm:pt>
    <dgm:pt modelId="{B6A7DEF4-D5EC-4CE1-877C-8DE83380E4D6}">
      <dgm:prSet phldrT="[Testo]" custT="1"/>
      <dgm:spPr>
        <a:ln>
          <a:solidFill>
            <a:schemeClr val="tx1"/>
          </a:solidFill>
        </a:ln>
      </dgm:spPr>
      <dgm:t>
        <a:bodyPr/>
        <a:lstStyle/>
        <a:p>
          <a:r>
            <a:rPr lang="it-IT" sz="21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δ</a:t>
          </a:r>
          <a:r>
            <a:rPr lang="it-IT" sz="21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= 4 cm</a:t>
          </a:r>
        </a:p>
      </dgm:t>
    </dgm:pt>
    <dgm:pt modelId="{D6DD20D3-AA5A-4562-8C96-68A7B3FCAFC3}" type="parTrans" cxnId="{C8496BD7-B347-44D0-9AF6-F156D08100C5}">
      <dgm:prSet/>
      <dgm:spPr/>
      <dgm:t>
        <a:bodyPr/>
        <a:lstStyle/>
        <a:p>
          <a:endParaRPr lang="it-IT"/>
        </a:p>
      </dgm:t>
    </dgm:pt>
    <dgm:pt modelId="{5C64685C-13C1-466F-8595-43FDDC969A43}" type="sibTrans" cxnId="{C8496BD7-B347-44D0-9AF6-F156D08100C5}">
      <dgm:prSet/>
      <dgm:spPr/>
      <dgm:t>
        <a:bodyPr/>
        <a:lstStyle/>
        <a:p>
          <a:endParaRPr lang="it-IT"/>
        </a:p>
      </dgm:t>
    </dgm:pt>
    <dgm:pt modelId="{FB4C93C8-5A85-4F88-90C1-E0C67A2100DD}" type="pres">
      <dgm:prSet presAssocID="{CACA3CFF-9A6D-4CFE-9271-3AAC5516C55B}" presName="diagram" presStyleCnt="0">
        <dgm:presLayoutVars>
          <dgm:dir/>
          <dgm:resizeHandles val="exact"/>
        </dgm:presLayoutVars>
      </dgm:prSet>
      <dgm:spPr/>
    </dgm:pt>
    <dgm:pt modelId="{250637E4-2BA0-47AF-B3BB-6B44F3DC3780}" type="pres">
      <dgm:prSet presAssocID="{658EB461-90F7-4ECB-95F6-1BB3CBD64068}" presName="node" presStyleLbl="node1" presStyleIdx="0" presStyleCnt="2">
        <dgm:presLayoutVars>
          <dgm:bulletEnabled val="1"/>
        </dgm:presLayoutVars>
      </dgm:prSet>
      <dgm:spPr/>
    </dgm:pt>
    <dgm:pt modelId="{54C206A9-4502-4164-85C9-B4D167305BE1}" type="pres">
      <dgm:prSet presAssocID="{929E74FC-2E11-4EE9-9C73-F3446E002374}" presName="sibTrans" presStyleCnt="0"/>
      <dgm:spPr/>
    </dgm:pt>
    <dgm:pt modelId="{D12A3963-6F93-4158-9AD1-0F9575AC7EC2}" type="pres">
      <dgm:prSet presAssocID="{B6A7DEF4-D5EC-4CE1-877C-8DE83380E4D6}" presName="node" presStyleLbl="node1" presStyleIdx="1" presStyleCnt="2">
        <dgm:presLayoutVars>
          <dgm:bulletEnabled val="1"/>
        </dgm:presLayoutVars>
      </dgm:prSet>
      <dgm:spPr/>
    </dgm:pt>
  </dgm:ptLst>
  <dgm:cxnLst>
    <dgm:cxn modelId="{F7B3C96C-D0A0-4D90-8256-FDE08C8BABBB}" type="presOf" srcId="{CACA3CFF-9A6D-4CFE-9271-3AAC5516C55B}" destId="{FB4C93C8-5A85-4F88-90C1-E0C67A2100DD}" srcOrd="0" destOrd="0" presId="urn:microsoft.com/office/officeart/2005/8/layout/default"/>
    <dgm:cxn modelId="{60630A4E-8B9A-4EB7-8360-E76BF4AC1D2E}" type="presOf" srcId="{658EB461-90F7-4ECB-95F6-1BB3CBD64068}" destId="{250637E4-2BA0-47AF-B3BB-6B44F3DC3780}" srcOrd="0" destOrd="0" presId="urn:microsoft.com/office/officeart/2005/8/layout/default"/>
    <dgm:cxn modelId="{5187158C-B661-4651-9F75-CEF6832313F3}" srcId="{CACA3CFF-9A6D-4CFE-9271-3AAC5516C55B}" destId="{658EB461-90F7-4ECB-95F6-1BB3CBD64068}" srcOrd="0" destOrd="0" parTransId="{B6FCFBBF-72FF-4E49-89DC-5924CA8F7FEF}" sibTransId="{929E74FC-2E11-4EE9-9C73-F3446E002374}"/>
    <dgm:cxn modelId="{8FFDE2BB-7AD2-48DB-AE2A-AFCEC1288A3C}" type="presOf" srcId="{B6A7DEF4-D5EC-4CE1-877C-8DE83380E4D6}" destId="{D12A3963-6F93-4158-9AD1-0F9575AC7EC2}" srcOrd="0" destOrd="0" presId="urn:microsoft.com/office/officeart/2005/8/layout/default"/>
    <dgm:cxn modelId="{C8496BD7-B347-44D0-9AF6-F156D08100C5}" srcId="{CACA3CFF-9A6D-4CFE-9271-3AAC5516C55B}" destId="{B6A7DEF4-D5EC-4CE1-877C-8DE83380E4D6}" srcOrd="1" destOrd="0" parTransId="{D6DD20D3-AA5A-4562-8C96-68A7B3FCAFC3}" sibTransId="{5C64685C-13C1-466F-8595-43FDDC969A43}"/>
    <dgm:cxn modelId="{E6638BD2-6376-4452-9A24-6DEBD5F3E5A7}" type="presParOf" srcId="{FB4C93C8-5A85-4F88-90C1-E0C67A2100DD}" destId="{250637E4-2BA0-47AF-B3BB-6B44F3DC3780}" srcOrd="0" destOrd="0" presId="urn:microsoft.com/office/officeart/2005/8/layout/default"/>
    <dgm:cxn modelId="{9730FA33-507A-4F24-B222-E5BC7B862257}" type="presParOf" srcId="{FB4C93C8-5A85-4F88-90C1-E0C67A2100DD}" destId="{54C206A9-4502-4164-85C9-B4D167305BE1}" srcOrd="1" destOrd="0" presId="urn:microsoft.com/office/officeart/2005/8/layout/default"/>
    <dgm:cxn modelId="{06628CA8-6E80-47F1-98CB-553A5093D964}" type="presParOf" srcId="{FB4C93C8-5A85-4F88-90C1-E0C67A2100DD}" destId="{D12A3963-6F93-4158-9AD1-0F9575AC7EC2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3C26C5-4758-4561-9CF6-FC06E7BECDDC}" type="doc">
      <dgm:prSet loTypeId="urn:microsoft.com/office/officeart/2005/8/layout/h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C644DEAC-B639-4017-A27D-E6AEABA50678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CFRP</a:t>
          </a:r>
        </a:p>
      </dgm:t>
    </dgm:pt>
    <dgm:pt modelId="{FC6D7C9E-3741-429D-B57B-A3CEEA785A2A}" type="parTrans" cxnId="{ED53F452-408C-4BAD-9A8E-8974B20D375C}">
      <dgm:prSet/>
      <dgm:spPr/>
      <dgm:t>
        <a:bodyPr/>
        <a:lstStyle/>
        <a:p>
          <a:endParaRPr lang="it-IT"/>
        </a:p>
      </dgm:t>
    </dgm:pt>
    <dgm:pt modelId="{DE23AC80-B67C-45B0-8973-8FDA559C1D61}" type="sibTrans" cxnId="{ED53F452-408C-4BAD-9A8E-8974B20D375C}">
      <dgm:prSet/>
      <dgm:spPr/>
      <dgm:t>
        <a:bodyPr/>
        <a:lstStyle/>
        <a:p>
          <a:endParaRPr lang="it-IT"/>
        </a:p>
      </dgm:t>
    </dgm:pt>
    <dgm:pt modelId="{8EFD1E62-378E-4F3E-95C6-829EB19A7F86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</a:t>
          </a:r>
          <a:r>
            <a:rPr lang="it-IT" sz="20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</a:t>
          </a:r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177 GPa</a:t>
          </a:r>
        </a:p>
      </dgm:t>
    </dgm:pt>
    <dgm:pt modelId="{C706FE33-6C41-4E09-9277-57CF291D66F3}" type="parTrans" cxnId="{8370DD12-BD5E-47A0-801A-AE3D48539B46}">
      <dgm:prSet/>
      <dgm:spPr/>
      <dgm:t>
        <a:bodyPr/>
        <a:lstStyle/>
        <a:p>
          <a:endParaRPr lang="it-IT"/>
        </a:p>
      </dgm:t>
    </dgm:pt>
    <dgm:pt modelId="{24D4C503-AD9D-43F3-8D09-EB128FC0DF48}" type="sibTrans" cxnId="{8370DD12-BD5E-47A0-801A-AE3D48539B46}">
      <dgm:prSet/>
      <dgm:spPr/>
      <dgm:t>
        <a:bodyPr/>
        <a:lstStyle/>
        <a:p>
          <a:endParaRPr lang="it-IT"/>
        </a:p>
      </dgm:t>
    </dgm:pt>
    <dgm:pt modelId="{94C88C7C-398A-4D99-98EB-2E96E42CF7BF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GFRP</a:t>
          </a:r>
        </a:p>
      </dgm:t>
    </dgm:pt>
    <dgm:pt modelId="{35825F65-6328-4322-8094-036F1E299B58}" type="parTrans" cxnId="{A23A7A29-315A-4F5A-9389-1E689BAB0C1C}">
      <dgm:prSet/>
      <dgm:spPr/>
      <dgm:t>
        <a:bodyPr/>
        <a:lstStyle/>
        <a:p>
          <a:endParaRPr lang="it-IT"/>
        </a:p>
      </dgm:t>
    </dgm:pt>
    <dgm:pt modelId="{9D78F612-991B-450F-B053-EE29FDFE6B05}" type="sibTrans" cxnId="{A23A7A29-315A-4F5A-9389-1E689BAB0C1C}">
      <dgm:prSet/>
      <dgm:spPr/>
      <dgm:t>
        <a:bodyPr/>
        <a:lstStyle/>
        <a:p>
          <a:endParaRPr lang="it-IT"/>
        </a:p>
      </dgm:t>
    </dgm:pt>
    <dgm:pt modelId="{6242B1A1-4E7B-4996-9980-F24F9555573C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</a:t>
          </a:r>
          <a:r>
            <a:rPr lang="it-IT" sz="20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</a:t>
          </a:r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43 GPa</a:t>
          </a:r>
        </a:p>
      </dgm:t>
    </dgm:pt>
    <dgm:pt modelId="{DA8D5E24-992D-4929-B6D8-84BE33765B34}" type="parTrans" cxnId="{7BE796F8-59FC-4675-9A6C-2A89B3944743}">
      <dgm:prSet/>
      <dgm:spPr/>
      <dgm:t>
        <a:bodyPr/>
        <a:lstStyle/>
        <a:p>
          <a:endParaRPr lang="it-IT"/>
        </a:p>
      </dgm:t>
    </dgm:pt>
    <dgm:pt modelId="{59357096-CDC3-45F1-A03E-A0AD30A65F10}" type="sibTrans" cxnId="{7BE796F8-59FC-4675-9A6C-2A89B3944743}">
      <dgm:prSet/>
      <dgm:spPr/>
      <dgm:t>
        <a:bodyPr/>
        <a:lstStyle/>
        <a:p>
          <a:endParaRPr lang="it-IT"/>
        </a:p>
      </dgm:t>
    </dgm:pt>
    <dgm:pt modelId="{03DD9D14-ABB0-4CC4-A2A3-3DF1B85D3131}">
      <dgm:prSet phldrT="[Testo]" custT="1"/>
      <dgm:spPr/>
      <dgm:t>
        <a:bodyPr/>
        <a:lstStyle/>
        <a:p>
          <a:r>
            <a:rPr lang="it-IT" sz="20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Aluminium</a:t>
          </a:r>
          <a:endParaRPr lang="it-IT" sz="20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E7CACF55-A058-445F-9F59-2D6CF21A8788}" type="parTrans" cxnId="{218D6C37-4112-47BF-A3D4-EC7D2FC1283B}">
      <dgm:prSet/>
      <dgm:spPr/>
      <dgm:t>
        <a:bodyPr/>
        <a:lstStyle/>
        <a:p>
          <a:endParaRPr lang="it-IT"/>
        </a:p>
      </dgm:t>
    </dgm:pt>
    <dgm:pt modelId="{39B0CA33-C6B5-4023-86FD-9BB25AB2BB74}" type="sibTrans" cxnId="{218D6C37-4112-47BF-A3D4-EC7D2FC1283B}">
      <dgm:prSet/>
      <dgm:spPr/>
      <dgm:t>
        <a:bodyPr/>
        <a:lstStyle/>
        <a:p>
          <a:endParaRPr lang="it-IT"/>
        </a:p>
      </dgm:t>
    </dgm:pt>
    <dgm:pt modelId="{DD233414-DFD2-4290-A668-0A155D3DFF98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 = 72 </a:t>
          </a:r>
          <a:r>
            <a:rPr lang="it-IT" sz="20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43C353F2-D342-4B64-AD8E-C1CF6F6BC1B1}" type="parTrans" cxnId="{77B29CD7-3D09-4B1B-8223-CD1EA4C5196D}">
      <dgm:prSet/>
      <dgm:spPr/>
      <dgm:t>
        <a:bodyPr/>
        <a:lstStyle/>
        <a:p>
          <a:endParaRPr lang="it-IT"/>
        </a:p>
      </dgm:t>
    </dgm:pt>
    <dgm:pt modelId="{7A149A1E-EDC3-42F6-AEAB-C1F2C269D6BC}" type="sibTrans" cxnId="{77B29CD7-3D09-4B1B-8223-CD1EA4C5196D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CA8A5C-13DF-414C-A22E-308E28D5D988}">
          <dgm:prSet phldrT="[Testo]" custT="1"/>
          <dgm:spPr/>
          <dgm:t>
            <a:bodyPr/>
            <a:lstStyle/>
            <a:p>
              <a:r>
                <a:rPr lang="el-GR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ρ</a:t>
              </a:r>
              <a:r>
                <a:rPr lang="it-IT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 = 1.6 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200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</m:ctrlPr>
                    </m:sSupPr>
                    <m:e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/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𝑐𝑚</m:t>
                      </m:r>
                    </m:e>
                    <m:sup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3</m:t>
                      </m:r>
                    </m:sup>
                  </m:sSup>
                </m:oMath>
              </a14:m>
              <a:endParaRPr lang="it-IT" sz="2000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dgm:t>
        </dgm:pt>
      </mc:Choice>
      <mc:Fallback xmlns="">
        <dgm:pt modelId="{65CA8A5C-13DF-414C-A22E-308E28D5D988}">
          <dgm:prSet phldrT="[Testo]" custT="1"/>
          <dgm:spPr/>
          <dgm:t>
            <a:bodyPr/>
            <a:lstStyle/>
            <a:p>
              <a:r>
                <a:rPr lang="el-GR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ρ</a:t>
              </a:r>
              <a:r>
                <a:rPr lang="it-IT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 = 1.6 </a:t>
              </a:r>
              <a:r>
                <a:rPr lang="it-IT" sz="2000" i="0">
                  <a:latin typeface="Cambria Math" panose="02040503050406030204" pitchFamily="18" charset="0"/>
                  <a:ea typeface="Adobe Fan Heiti Std B" panose="020B0700000000000000" pitchFamily="34" charset="-128"/>
                </a:rPr>
                <a:t>〖</a:t>
              </a:r>
              <a:r>
                <a:rPr lang="it-IT" sz="2000" b="0" i="0">
                  <a:latin typeface="Cambria Math" panose="02040503050406030204" pitchFamily="18" charset="0"/>
                  <a:ea typeface="Adobe Fan Heiti Std B" panose="020B0700000000000000" pitchFamily="34" charset="-128"/>
                </a:rPr>
                <a:t>𝑔/𝑐𝑚〗^3</a:t>
              </a:r>
              <a:endParaRPr lang="it-IT" sz="2000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dgm:t>
        </dgm:pt>
      </mc:Fallback>
    </mc:AlternateContent>
    <dgm:pt modelId="{0FDAF5E8-4E9C-4D98-8A2B-D524DF31E987}" type="parTrans" cxnId="{7C56CD92-0A61-4AE5-87B2-13ED404CF3A8}">
      <dgm:prSet/>
      <dgm:spPr/>
      <dgm:t>
        <a:bodyPr/>
        <a:lstStyle/>
        <a:p>
          <a:endParaRPr lang="it-IT"/>
        </a:p>
      </dgm:t>
    </dgm:pt>
    <dgm:pt modelId="{6247ADD9-2987-4A65-B4AC-8D1DF23EA0A5}" type="sibTrans" cxnId="{7C56CD92-0A61-4AE5-87B2-13ED404CF3A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A9222E-86CD-4EE3-A64C-2DC0D5D5D8BF}">
          <dgm:prSet phldrT="[Testo]" custT="1"/>
          <dgm:spPr/>
          <dgm:t>
            <a:bodyPr/>
            <a:lstStyle/>
            <a:p>
              <a:r>
                <a:rPr lang="el-GR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ρ</a:t>
              </a:r>
              <a:r>
                <a:rPr lang="it-IT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 = 2 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200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</m:ctrlPr>
                    </m:sSupPr>
                    <m:e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/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𝑐𝑚</m:t>
                      </m:r>
                    </m:e>
                    <m:sup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3</m:t>
                      </m:r>
                    </m:sup>
                  </m:sSup>
                </m:oMath>
              </a14:m>
              <a:endParaRPr lang="it-IT" sz="2000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dgm:t>
        </dgm:pt>
      </mc:Choice>
      <mc:Fallback xmlns="">
        <dgm:pt modelId="{66A9222E-86CD-4EE3-A64C-2DC0D5D5D8BF}">
          <dgm:prSet phldrT="[Testo]" custT="1"/>
          <dgm:spPr/>
          <dgm:t>
            <a:bodyPr/>
            <a:lstStyle/>
            <a:p>
              <a:r>
                <a:rPr lang="el-GR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ρ</a:t>
              </a:r>
              <a:r>
                <a:rPr lang="it-IT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 = 2 </a:t>
              </a:r>
              <a:r>
                <a:rPr lang="it-IT" sz="2000" i="0">
                  <a:latin typeface="Cambria Math" panose="02040503050406030204" pitchFamily="18" charset="0"/>
                  <a:ea typeface="Adobe Fan Heiti Std B" panose="020B0700000000000000" pitchFamily="34" charset="-128"/>
                </a:rPr>
                <a:t>〖</a:t>
              </a:r>
              <a:r>
                <a:rPr lang="it-IT" sz="2000" b="0" i="0">
                  <a:latin typeface="Cambria Math" panose="02040503050406030204" pitchFamily="18" charset="0"/>
                  <a:ea typeface="Adobe Fan Heiti Std B" panose="020B0700000000000000" pitchFamily="34" charset="-128"/>
                </a:rPr>
                <a:t>𝑔/𝑐𝑚〗^3</a:t>
              </a:r>
              <a:endParaRPr lang="it-IT" sz="2000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dgm:t>
        </dgm:pt>
      </mc:Fallback>
    </mc:AlternateContent>
    <dgm:pt modelId="{12D58A32-4ED0-4F58-B854-0AA6B2C19400}" type="parTrans" cxnId="{FBF72B36-E2EA-482E-8926-ADB7B624D274}">
      <dgm:prSet/>
      <dgm:spPr/>
      <dgm:t>
        <a:bodyPr/>
        <a:lstStyle/>
        <a:p>
          <a:endParaRPr lang="it-IT"/>
        </a:p>
      </dgm:t>
    </dgm:pt>
    <dgm:pt modelId="{4F2F6A5F-E322-4129-B679-698DD0F59963}" type="sibTrans" cxnId="{FBF72B36-E2EA-482E-8926-ADB7B624D274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DF35926-D59E-4F8B-B8DA-A5DF09F1E820}">
          <dgm:prSet phldrT="[Testo]" custT="1"/>
          <dgm:spPr/>
          <dgm:t>
            <a:bodyPr/>
            <a:lstStyle/>
            <a:p>
              <a:r>
                <a:rPr lang="el-GR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ρ</a:t>
              </a:r>
              <a:r>
                <a:rPr lang="it-IT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 = 2.8 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200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</m:ctrlPr>
                    </m:sSupPr>
                    <m:e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𝑔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/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𝑐𝑚</m:t>
                      </m:r>
                    </m:e>
                    <m:sup>
                      <m:r>
                        <a:rPr lang="it-IT" sz="2000" b="0" i="1" smtClean="0">
                          <a:latin typeface="Cambria Math" panose="02040503050406030204" pitchFamily="18" charset="0"/>
                          <a:ea typeface="Adobe Fan Heiti Std B" panose="020B0700000000000000" pitchFamily="34" charset="-128"/>
                        </a:rPr>
                        <m:t>3</m:t>
                      </m:r>
                    </m:sup>
                  </m:sSup>
                </m:oMath>
              </a14:m>
              <a:endParaRPr lang="it-IT" sz="2000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dgm:t>
        </dgm:pt>
      </mc:Choice>
      <mc:Fallback xmlns="">
        <dgm:pt modelId="{BDF35926-D59E-4F8B-B8DA-A5DF09F1E820}">
          <dgm:prSet phldrT="[Testo]" custT="1"/>
          <dgm:spPr/>
          <dgm:t>
            <a:bodyPr/>
            <a:lstStyle/>
            <a:p>
              <a:r>
                <a:rPr lang="el-GR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ρ</a:t>
              </a:r>
              <a:r>
                <a:rPr lang="it-IT" sz="2000" dirty="0">
                  <a:latin typeface="Adobe Heiti Std R" panose="020B0400000000000000" pitchFamily="34" charset="-128"/>
                  <a:ea typeface="Adobe Fan Heiti Std B" panose="020B0700000000000000" pitchFamily="34" charset="-128"/>
                </a:rPr>
                <a:t> = 2.8 </a:t>
              </a:r>
              <a:r>
                <a:rPr lang="it-IT" sz="2000" i="0">
                  <a:latin typeface="Cambria Math" panose="02040503050406030204" pitchFamily="18" charset="0"/>
                  <a:ea typeface="Adobe Fan Heiti Std B" panose="020B0700000000000000" pitchFamily="34" charset="-128"/>
                </a:rPr>
                <a:t>〖</a:t>
              </a:r>
              <a:r>
                <a:rPr lang="it-IT" sz="2000" b="0" i="0">
                  <a:latin typeface="Cambria Math" panose="02040503050406030204" pitchFamily="18" charset="0"/>
                  <a:ea typeface="Adobe Fan Heiti Std B" panose="020B0700000000000000" pitchFamily="34" charset="-128"/>
                </a:rPr>
                <a:t>𝑔/𝑐𝑚〗^3</a:t>
              </a:r>
              <a:endParaRPr lang="it-IT" sz="2000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dgm:t>
        </dgm:pt>
      </mc:Fallback>
    </mc:AlternateContent>
    <dgm:pt modelId="{706C70D7-2D68-4820-BDD5-FF08DF1A5133}" type="parTrans" cxnId="{44234640-7D1C-430B-BEDF-9E2EFBF8FDF5}">
      <dgm:prSet/>
      <dgm:spPr/>
      <dgm:t>
        <a:bodyPr/>
        <a:lstStyle/>
        <a:p>
          <a:endParaRPr lang="it-IT"/>
        </a:p>
      </dgm:t>
    </dgm:pt>
    <dgm:pt modelId="{CF96DA47-2DE6-47D7-97D9-D2C3987CF704}" type="sibTrans" cxnId="{44234640-7D1C-430B-BEDF-9E2EFBF8FDF5}">
      <dgm:prSet/>
      <dgm:spPr/>
      <dgm:t>
        <a:bodyPr/>
        <a:lstStyle/>
        <a:p>
          <a:endParaRPr lang="it-IT"/>
        </a:p>
      </dgm:t>
    </dgm:pt>
    <dgm:pt modelId="{A0D7BDB6-46B1-4A38-B4CE-994C3A92F2C7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</a:t>
          </a:r>
          <a:r>
            <a:rPr lang="it-IT" sz="20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2</a:t>
          </a:r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10.8 </a:t>
          </a:r>
          <a:r>
            <a:rPr lang="it-IT" sz="20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D30494E7-7641-40FE-84B2-CAED061AE417}" type="parTrans" cxnId="{2D07F1CC-EF0F-4EFE-BEC4-69F9027A2799}">
      <dgm:prSet/>
      <dgm:spPr/>
      <dgm:t>
        <a:bodyPr/>
        <a:lstStyle/>
        <a:p>
          <a:endParaRPr lang="it-IT"/>
        </a:p>
      </dgm:t>
    </dgm:pt>
    <dgm:pt modelId="{24AE29D3-FEFD-4582-8AFF-6CB917970E28}" type="sibTrans" cxnId="{2D07F1CC-EF0F-4EFE-BEC4-69F9027A2799}">
      <dgm:prSet/>
      <dgm:spPr/>
      <dgm:t>
        <a:bodyPr/>
        <a:lstStyle/>
        <a:p>
          <a:endParaRPr lang="it-IT"/>
        </a:p>
      </dgm:t>
    </dgm:pt>
    <dgm:pt modelId="{2422E488-3001-40AF-A44B-06BB69152B0C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</a:t>
          </a:r>
          <a:r>
            <a:rPr lang="it-IT" sz="20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2</a:t>
          </a:r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8.9 </a:t>
          </a:r>
          <a:r>
            <a:rPr lang="it-IT" sz="20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9B8E024A-91BE-4964-84E4-754776A0920F}" type="parTrans" cxnId="{CB399364-48BE-4470-BA26-25E9A1702844}">
      <dgm:prSet/>
      <dgm:spPr/>
      <dgm:t>
        <a:bodyPr/>
        <a:lstStyle/>
        <a:p>
          <a:endParaRPr lang="it-IT"/>
        </a:p>
      </dgm:t>
    </dgm:pt>
    <dgm:pt modelId="{58BBE3A5-8F9D-4DB8-82E6-4AB9A91CDA16}" type="sibTrans" cxnId="{CB399364-48BE-4470-BA26-25E9A1702844}">
      <dgm:prSet/>
      <dgm:spPr/>
      <dgm:t>
        <a:bodyPr/>
        <a:lstStyle/>
        <a:p>
          <a:endParaRPr lang="it-IT"/>
        </a:p>
      </dgm:t>
    </dgm:pt>
    <dgm:pt modelId="{D6724F1D-7741-6545-95EE-7E9708ED712A}">
      <dgm:prSet phldrT="[Testo]" custT="1"/>
      <dgm:spPr/>
      <dgm:t>
        <a:bodyPr/>
        <a:lstStyle/>
        <a:p>
          <a:endParaRPr lang="it-IT" sz="20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3289BEF7-E531-9345-82D4-4AA7757D9EBB}" type="parTrans" cxnId="{CD53847A-984D-F24F-8DB5-EC62277ECC01}">
      <dgm:prSet/>
      <dgm:spPr/>
      <dgm:t>
        <a:bodyPr/>
        <a:lstStyle/>
        <a:p>
          <a:endParaRPr lang="en-GB"/>
        </a:p>
      </dgm:t>
    </dgm:pt>
    <dgm:pt modelId="{0FADECA4-D5E7-1842-91FF-31B4CBE1437A}" type="sibTrans" cxnId="{CD53847A-984D-F24F-8DB5-EC62277ECC01}">
      <dgm:prSet/>
      <dgm:spPr/>
      <dgm:t>
        <a:bodyPr/>
        <a:lstStyle/>
        <a:p>
          <a:endParaRPr lang="en-GB"/>
        </a:p>
      </dgm:t>
    </dgm:pt>
    <dgm:pt modelId="{88806D5F-8186-814B-B790-8344D3B86C1F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𝜈 = 0.33</a:t>
          </a:r>
        </a:p>
      </dgm:t>
    </dgm:pt>
    <dgm:pt modelId="{3A22C95C-9B37-2544-B44A-1DDD1C198C9D}" type="parTrans" cxnId="{B9BC1687-F61C-DD42-82D6-83D160C93CC2}">
      <dgm:prSet/>
      <dgm:spPr/>
      <dgm:t>
        <a:bodyPr/>
        <a:lstStyle/>
        <a:p>
          <a:endParaRPr lang="en-GB"/>
        </a:p>
      </dgm:t>
    </dgm:pt>
    <dgm:pt modelId="{8E024E89-C800-E44A-B660-9240772FD6C7}" type="sibTrans" cxnId="{B9BC1687-F61C-DD42-82D6-83D160C93CC2}">
      <dgm:prSet/>
      <dgm:spPr/>
      <dgm:t>
        <a:bodyPr/>
        <a:lstStyle/>
        <a:p>
          <a:endParaRPr lang="en-GB"/>
        </a:p>
      </dgm:t>
    </dgm:pt>
    <dgm:pt modelId="{801F345E-207B-9C4C-ABD1-69D089BE886F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𝜈</a:t>
          </a:r>
          <a:r>
            <a:rPr lang="it-IT" sz="20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12</a:t>
          </a:r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0.27</a:t>
          </a:r>
        </a:p>
      </dgm:t>
    </dgm:pt>
    <dgm:pt modelId="{A3B5D17E-3B7E-D042-9CFA-1F50AF24B492}" type="parTrans" cxnId="{CA84E857-27A7-1C42-95C1-66E4AEC29CCC}">
      <dgm:prSet/>
      <dgm:spPr/>
      <dgm:t>
        <a:bodyPr/>
        <a:lstStyle/>
        <a:p>
          <a:endParaRPr lang="en-GB"/>
        </a:p>
      </dgm:t>
    </dgm:pt>
    <dgm:pt modelId="{E69E41F0-2C39-094A-8EFD-23DE5A2B8628}" type="sibTrans" cxnId="{CA84E857-27A7-1C42-95C1-66E4AEC29CCC}">
      <dgm:prSet/>
      <dgm:spPr/>
      <dgm:t>
        <a:bodyPr/>
        <a:lstStyle/>
        <a:p>
          <a:endParaRPr lang="en-GB"/>
        </a:p>
      </dgm:t>
    </dgm:pt>
    <dgm:pt modelId="{7DAEF880-0EE9-484E-88E7-8B3C57502D5E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𝜈</a:t>
          </a:r>
          <a:r>
            <a:rPr lang="it-IT" sz="20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12</a:t>
          </a:r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0.27</a:t>
          </a:r>
        </a:p>
      </dgm:t>
    </dgm:pt>
    <dgm:pt modelId="{C023BEA8-C0A8-7A46-9267-F054C44CA8A5}" type="parTrans" cxnId="{12D4BB18-6AC2-E742-A345-DB3644426E69}">
      <dgm:prSet/>
      <dgm:spPr/>
      <dgm:t>
        <a:bodyPr/>
        <a:lstStyle/>
        <a:p>
          <a:endParaRPr lang="en-GB"/>
        </a:p>
      </dgm:t>
    </dgm:pt>
    <dgm:pt modelId="{CA572E81-D7A1-4745-8993-A8CD747B1ECE}" type="sibTrans" cxnId="{12D4BB18-6AC2-E742-A345-DB3644426E69}">
      <dgm:prSet/>
      <dgm:spPr/>
      <dgm:t>
        <a:bodyPr/>
        <a:lstStyle/>
        <a:p>
          <a:endParaRPr lang="en-GB"/>
        </a:p>
      </dgm:t>
    </dgm:pt>
    <dgm:pt modelId="{B54E90A3-C00C-574C-B7C5-4044DF4D873C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G</a:t>
          </a:r>
          <a:r>
            <a:rPr lang="it-IT" sz="20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12 </a:t>
          </a:r>
          <a:r>
            <a:rPr lang="it-IT" sz="2000" baseline="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= 7.6 </a:t>
          </a:r>
          <a:r>
            <a:rPr lang="it-IT" sz="2000" baseline="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515339AA-1566-B041-84DB-F4048B7F8097}" type="parTrans" cxnId="{BAD5D436-7D79-DE4A-9091-6109C9019ADC}">
      <dgm:prSet/>
      <dgm:spPr/>
      <dgm:t>
        <a:bodyPr/>
        <a:lstStyle/>
        <a:p>
          <a:endParaRPr lang="en-GB"/>
        </a:p>
      </dgm:t>
    </dgm:pt>
    <dgm:pt modelId="{45404979-5A85-2E4E-9136-401CE4F3D714}" type="sibTrans" cxnId="{BAD5D436-7D79-DE4A-9091-6109C9019ADC}">
      <dgm:prSet/>
      <dgm:spPr/>
      <dgm:t>
        <a:bodyPr/>
        <a:lstStyle/>
        <a:p>
          <a:endParaRPr lang="en-GB"/>
        </a:p>
      </dgm:t>
    </dgm:pt>
    <dgm:pt modelId="{81EBD439-B4B1-6B45-97DD-4AB1B4F56DD3}">
      <dgm:prSet phldrT="[Testo]" custT="1"/>
      <dgm:spPr/>
      <dgm:t>
        <a:bodyPr/>
        <a:lstStyle/>
        <a:p>
          <a:r>
            <a:rPr lang="it-IT" sz="2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G</a:t>
          </a:r>
          <a:r>
            <a:rPr lang="it-IT" sz="20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12 </a:t>
          </a:r>
          <a:r>
            <a:rPr lang="it-IT" sz="2000" baseline="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= 4.5 </a:t>
          </a:r>
          <a:r>
            <a:rPr lang="it-IT" sz="2000" baseline="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343B6055-4DC8-DF43-B4E1-F65DAE2A9AA8}" type="parTrans" cxnId="{AC7282A0-F9A3-3542-B47E-C695ECA2A582}">
      <dgm:prSet/>
      <dgm:spPr/>
      <dgm:t>
        <a:bodyPr/>
        <a:lstStyle/>
        <a:p>
          <a:endParaRPr lang="en-GB"/>
        </a:p>
      </dgm:t>
    </dgm:pt>
    <dgm:pt modelId="{36F15DC3-BAB2-D641-832A-DDFB1C4C3609}" type="sibTrans" cxnId="{AC7282A0-F9A3-3542-B47E-C695ECA2A582}">
      <dgm:prSet/>
      <dgm:spPr/>
      <dgm:t>
        <a:bodyPr/>
        <a:lstStyle/>
        <a:p>
          <a:endParaRPr lang="en-GB"/>
        </a:p>
      </dgm:t>
    </dgm:pt>
    <dgm:pt modelId="{FD23F39A-BA6C-4651-8662-48A4B8F5C34C}" type="pres">
      <dgm:prSet presAssocID="{093C26C5-4758-4561-9CF6-FC06E7BECDDC}" presName="linearFlow" presStyleCnt="0">
        <dgm:presLayoutVars>
          <dgm:dir/>
          <dgm:animLvl val="lvl"/>
          <dgm:resizeHandles/>
        </dgm:presLayoutVars>
      </dgm:prSet>
      <dgm:spPr/>
    </dgm:pt>
    <dgm:pt modelId="{209F0BEB-99E5-4BA9-8E4B-23E647596ABD}" type="pres">
      <dgm:prSet presAssocID="{C644DEAC-B639-4017-A27D-E6AEABA50678}" presName="compositeNode" presStyleCnt="0">
        <dgm:presLayoutVars>
          <dgm:bulletEnabled val="1"/>
        </dgm:presLayoutVars>
      </dgm:prSet>
      <dgm:spPr/>
    </dgm:pt>
    <dgm:pt modelId="{3C446CDA-B2B0-4270-8E50-CE2D7BCB2B85}" type="pres">
      <dgm:prSet presAssocID="{C644DEAC-B639-4017-A27D-E6AEABA50678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B0A2877B-1234-453B-BB23-03CB925A460D}" type="pres">
      <dgm:prSet presAssocID="{C644DEAC-B639-4017-A27D-E6AEABA50678}" presName="childNode" presStyleLbl="node1" presStyleIdx="0" presStyleCnt="3">
        <dgm:presLayoutVars>
          <dgm:bulletEnabled val="1"/>
        </dgm:presLayoutVars>
      </dgm:prSet>
      <dgm:spPr/>
    </dgm:pt>
    <dgm:pt modelId="{255391E4-3725-43BA-9977-8DC3570A324B}" type="pres">
      <dgm:prSet presAssocID="{C644DEAC-B639-4017-A27D-E6AEABA50678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B9A33DFC-0CE7-4DA6-91EF-86EAEF3632F1}" type="pres">
      <dgm:prSet presAssocID="{DE23AC80-B67C-45B0-8973-8FDA559C1D61}" presName="sibTrans" presStyleCnt="0"/>
      <dgm:spPr/>
    </dgm:pt>
    <dgm:pt modelId="{4DAE5348-E5B5-4159-A037-306BFD7B501A}" type="pres">
      <dgm:prSet presAssocID="{94C88C7C-398A-4D99-98EB-2E96E42CF7BF}" presName="compositeNode" presStyleCnt="0">
        <dgm:presLayoutVars>
          <dgm:bulletEnabled val="1"/>
        </dgm:presLayoutVars>
      </dgm:prSet>
      <dgm:spPr/>
    </dgm:pt>
    <dgm:pt modelId="{2CED4802-47B8-4CCA-8BF0-2BB365777C57}" type="pres">
      <dgm:prSet presAssocID="{94C88C7C-398A-4D99-98EB-2E96E42CF7BF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950E8874-7BF7-441B-BA10-A373667617D9}" type="pres">
      <dgm:prSet presAssocID="{94C88C7C-398A-4D99-98EB-2E96E42CF7BF}" presName="childNode" presStyleLbl="node1" presStyleIdx="1" presStyleCnt="3">
        <dgm:presLayoutVars>
          <dgm:bulletEnabled val="1"/>
        </dgm:presLayoutVars>
      </dgm:prSet>
      <dgm:spPr/>
    </dgm:pt>
    <dgm:pt modelId="{987DBCA5-5087-45D3-9388-294F69B70DD0}" type="pres">
      <dgm:prSet presAssocID="{94C88C7C-398A-4D99-98EB-2E96E42CF7BF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DC526CD0-351C-455D-B97F-40397BCE52FE}" type="pres">
      <dgm:prSet presAssocID="{9D78F612-991B-450F-B053-EE29FDFE6B05}" presName="sibTrans" presStyleCnt="0"/>
      <dgm:spPr/>
    </dgm:pt>
    <dgm:pt modelId="{5DA2013E-48DD-490B-B9D4-09901BE4FF13}" type="pres">
      <dgm:prSet presAssocID="{03DD9D14-ABB0-4CC4-A2A3-3DF1B85D3131}" presName="compositeNode" presStyleCnt="0">
        <dgm:presLayoutVars>
          <dgm:bulletEnabled val="1"/>
        </dgm:presLayoutVars>
      </dgm:prSet>
      <dgm:spPr/>
    </dgm:pt>
    <dgm:pt modelId="{2AC91CB3-1281-4CCF-AE59-5953CDEDFAB2}" type="pres">
      <dgm:prSet presAssocID="{03DD9D14-ABB0-4CC4-A2A3-3DF1B85D3131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6EE98519-0DC8-4B40-9AD6-342D52FF9BDB}" type="pres">
      <dgm:prSet presAssocID="{03DD9D14-ABB0-4CC4-A2A3-3DF1B85D3131}" presName="childNode" presStyleLbl="node1" presStyleIdx="2" presStyleCnt="3">
        <dgm:presLayoutVars>
          <dgm:bulletEnabled val="1"/>
        </dgm:presLayoutVars>
      </dgm:prSet>
      <dgm:spPr/>
    </dgm:pt>
    <dgm:pt modelId="{B9C69D5B-3ABF-4A7B-97D1-405977486464}" type="pres">
      <dgm:prSet presAssocID="{03DD9D14-ABB0-4CC4-A2A3-3DF1B85D3131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F458D809-B151-5E41-B59E-5EA1CD2D07BF}" type="presOf" srcId="{D6724F1D-7741-6545-95EE-7E9708ED712A}" destId="{B0A2877B-1234-453B-BB23-03CB925A460D}" srcOrd="0" destOrd="5" presId="urn:microsoft.com/office/officeart/2005/8/layout/hList2"/>
    <dgm:cxn modelId="{9CCFAD10-48F0-4BF4-A262-29083A33F8F1}" type="presOf" srcId="{DD233414-DFD2-4290-A668-0A155D3DFF98}" destId="{6EE98519-0DC8-4B40-9AD6-342D52FF9BDB}" srcOrd="0" destOrd="1" presId="urn:microsoft.com/office/officeart/2005/8/layout/hList2"/>
    <dgm:cxn modelId="{8370DD12-BD5E-47A0-801A-AE3D48539B46}" srcId="{C644DEAC-B639-4017-A27D-E6AEABA50678}" destId="{8EFD1E62-378E-4F3E-95C6-829EB19A7F86}" srcOrd="1" destOrd="0" parTransId="{C706FE33-6C41-4E09-9277-57CF291D66F3}" sibTransId="{24D4C503-AD9D-43F3-8D09-EB128FC0DF48}"/>
    <dgm:cxn modelId="{2B6A6513-C8D8-42D2-8C1B-6FDB27D47FE3}" type="presOf" srcId="{6242B1A1-4E7B-4996-9980-F24F9555573C}" destId="{950E8874-7BF7-441B-BA10-A373667617D9}" srcOrd="0" destOrd="1" presId="urn:microsoft.com/office/officeart/2005/8/layout/hList2"/>
    <dgm:cxn modelId="{12D4BB18-6AC2-E742-A345-DB3644426E69}" srcId="{C644DEAC-B639-4017-A27D-E6AEABA50678}" destId="{7DAEF880-0EE9-484E-88E7-8B3C57502D5E}" srcOrd="3" destOrd="0" parTransId="{C023BEA8-C0A8-7A46-9267-F054C44CA8A5}" sibTransId="{CA572E81-D7A1-4745-8993-A8CD747B1ECE}"/>
    <dgm:cxn modelId="{EB816526-0D0E-4BA6-AE92-350EA36EABC6}" type="presOf" srcId="{A0D7BDB6-46B1-4A38-B4CE-994C3A92F2C7}" destId="{B0A2877B-1234-453B-BB23-03CB925A460D}" srcOrd="0" destOrd="2" presId="urn:microsoft.com/office/officeart/2005/8/layout/hList2"/>
    <dgm:cxn modelId="{A23A7A29-315A-4F5A-9389-1E689BAB0C1C}" srcId="{093C26C5-4758-4561-9CF6-FC06E7BECDDC}" destId="{94C88C7C-398A-4D99-98EB-2E96E42CF7BF}" srcOrd="1" destOrd="0" parTransId="{35825F65-6328-4322-8094-036F1E299B58}" sibTransId="{9D78F612-991B-450F-B053-EE29FDFE6B05}"/>
    <dgm:cxn modelId="{CD59C12C-0AA6-4405-925C-0CC9B0F63565}" type="presOf" srcId="{03DD9D14-ABB0-4CC4-A2A3-3DF1B85D3131}" destId="{B9C69D5B-3ABF-4A7B-97D1-405977486464}" srcOrd="0" destOrd="0" presId="urn:microsoft.com/office/officeart/2005/8/layout/hList2"/>
    <dgm:cxn modelId="{22107630-B6C5-E641-98C7-0B779F2C5C64}" type="presOf" srcId="{88806D5F-8186-814B-B790-8344D3B86C1F}" destId="{6EE98519-0DC8-4B40-9AD6-342D52FF9BDB}" srcOrd="0" destOrd="2" presId="urn:microsoft.com/office/officeart/2005/8/layout/hList2"/>
    <dgm:cxn modelId="{FBF72B36-E2EA-482E-8926-ADB7B624D274}" srcId="{94C88C7C-398A-4D99-98EB-2E96E42CF7BF}" destId="{66A9222E-86CD-4EE3-A64C-2DC0D5D5D8BF}" srcOrd="0" destOrd="0" parTransId="{12D58A32-4ED0-4F58-B854-0AA6B2C19400}" sibTransId="{4F2F6A5F-E322-4129-B679-698DD0F59963}"/>
    <dgm:cxn modelId="{BAD5D436-7D79-DE4A-9091-6109C9019ADC}" srcId="{C644DEAC-B639-4017-A27D-E6AEABA50678}" destId="{B54E90A3-C00C-574C-B7C5-4044DF4D873C}" srcOrd="4" destOrd="0" parTransId="{515339AA-1566-B041-84DB-F4048B7F8097}" sibTransId="{45404979-5A85-2E4E-9136-401CE4F3D714}"/>
    <dgm:cxn modelId="{218D6C37-4112-47BF-A3D4-EC7D2FC1283B}" srcId="{093C26C5-4758-4561-9CF6-FC06E7BECDDC}" destId="{03DD9D14-ABB0-4CC4-A2A3-3DF1B85D3131}" srcOrd="2" destOrd="0" parTransId="{E7CACF55-A058-445F-9F59-2D6CF21A8788}" sibTransId="{39B0CA33-C6B5-4023-86FD-9BB25AB2BB74}"/>
    <dgm:cxn modelId="{44234640-7D1C-430B-BEDF-9E2EFBF8FDF5}" srcId="{03DD9D14-ABB0-4CC4-A2A3-3DF1B85D3131}" destId="{BDF35926-D59E-4F8B-B8DA-A5DF09F1E820}" srcOrd="0" destOrd="0" parTransId="{706C70D7-2D68-4820-BDD5-FF08DF1A5133}" sibTransId="{CF96DA47-2DE6-47D7-97D9-D2C3987CF704}"/>
    <dgm:cxn modelId="{CB399364-48BE-4470-BA26-25E9A1702844}" srcId="{94C88C7C-398A-4D99-98EB-2E96E42CF7BF}" destId="{2422E488-3001-40AF-A44B-06BB69152B0C}" srcOrd="2" destOrd="0" parTransId="{9B8E024A-91BE-4964-84E4-754776A0920F}" sibTransId="{58BBE3A5-8F9D-4DB8-82E6-4AB9A91CDA16}"/>
    <dgm:cxn modelId="{670BB56F-C4BB-4F44-81D2-E0588EB28743}" type="presOf" srcId="{81EBD439-B4B1-6B45-97DD-4AB1B4F56DD3}" destId="{950E8874-7BF7-441B-BA10-A373667617D9}" srcOrd="0" destOrd="4" presId="urn:microsoft.com/office/officeart/2005/8/layout/hList2"/>
    <dgm:cxn modelId="{CA998F52-3C69-4480-A7F6-4F7FF8CD56EF}" type="presOf" srcId="{C644DEAC-B639-4017-A27D-E6AEABA50678}" destId="{255391E4-3725-43BA-9977-8DC3570A324B}" srcOrd="0" destOrd="0" presId="urn:microsoft.com/office/officeart/2005/8/layout/hList2"/>
    <dgm:cxn modelId="{ED53F452-408C-4BAD-9A8E-8974B20D375C}" srcId="{093C26C5-4758-4561-9CF6-FC06E7BECDDC}" destId="{C644DEAC-B639-4017-A27D-E6AEABA50678}" srcOrd="0" destOrd="0" parTransId="{FC6D7C9E-3741-429D-B57B-A3CEEA785A2A}" sibTransId="{DE23AC80-B67C-45B0-8973-8FDA559C1D61}"/>
    <dgm:cxn modelId="{CA84E857-27A7-1C42-95C1-66E4AEC29CCC}" srcId="{94C88C7C-398A-4D99-98EB-2E96E42CF7BF}" destId="{801F345E-207B-9C4C-ABD1-69D089BE886F}" srcOrd="3" destOrd="0" parTransId="{A3B5D17E-3B7E-D042-9CFA-1F50AF24B492}" sibTransId="{E69E41F0-2C39-094A-8EFD-23DE5A2B8628}"/>
    <dgm:cxn modelId="{CD53847A-984D-F24F-8DB5-EC62277ECC01}" srcId="{C644DEAC-B639-4017-A27D-E6AEABA50678}" destId="{D6724F1D-7741-6545-95EE-7E9708ED712A}" srcOrd="5" destOrd="0" parTransId="{3289BEF7-E531-9345-82D4-4AA7757D9EBB}" sibTransId="{0FADECA4-D5E7-1842-91FF-31B4CBE1437A}"/>
    <dgm:cxn modelId="{B9BC1687-F61C-DD42-82D6-83D160C93CC2}" srcId="{03DD9D14-ABB0-4CC4-A2A3-3DF1B85D3131}" destId="{88806D5F-8186-814B-B790-8344D3B86C1F}" srcOrd="2" destOrd="0" parTransId="{3A22C95C-9B37-2544-B44A-1DDD1C198C9D}" sibTransId="{8E024E89-C800-E44A-B660-9240772FD6C7}"/>
    <dgm:cxn modelId="{7C56CD92-0A61-4AE5-87B2-13ED404CF3A8}" srcId="{C644DEAC-B639-4017-A27D-E6AEABA50678}" destId="{65CA8A5C-13DF-414C-A22E-308E28D5D988}" srcOrd="0" destOrd="0" parTransId="{0FDAF5E8-4E9C-4D98-8A2B-D524DF31E987}" sibTransId="{6247ADD9-2987-4A65-B4AC-8D1DF23EA0A5}"/>
    <dgm:cxn modelId="{F5BCA199-F4DD-4A7E-82DD-0FCCC3AF6779}" type="presOf" srcId="{BDF35926-D59E-4F8B-B8DA-A5DF09F1E820}" destId="{6EE98519-0DC8-4B40-9AD6-342D52FF9BDB}" srcOrd="0" destOrd="0" presId="urn:microsoft.com/office/officeart/2005/8/layout/hList2"/>
    <dgm:cxn modelId="{AC7282A0-F9A3-3542-B47E-C695ECA2A582}" srcId="{94C88C7C-398A-4D99-98EB-2E96E42CF7BF}" destId="{81EBD439-B4B1-6B45-97DD-4AB1B4F56DD3}" srcOrd="4" destOrd="0" parTransId="{343B6055-4DC8-DF43-B4E1-F65DAE2A9AA8}" sibTransId="{36F15DC3-BAB2-D641-832A-DDFB1C4C3609}"/>
    <dgm:cxn modelId="{3E040FB6-5FBD-466C-90C4-9963C445E9DD}" type="presOf" srcId="{093C26C5-4758-4561-9CF6-FC06E7BECDDC}" destId="{FD23F39A-BA6C-4651-8662-48A4B8F5C34C}" srcOrd="0" destOrd="0" presId="urn:microsoft.com/office/officeart/2005/8/layout/hList2"/>
    <dgm:cxn modelId="{5902AABA-072E-4E69-B512-B30C0FE1A004}" type="presOf" srcId="{8EFD1E62-378E-4F3E-95C6-829EB19A7F86}" destId="{B0A2877B-1234-453B-BB23-03CB925A460D}" srcOrd="0" destOrd="1" presId="urn:microsoft.com/office/officeart/2005/8/layout/hList2"/>
    <dgm:cxn modelId="{7607FCC1-1BB7-44CE-8305-61F53681CA02}" type="presOf" srcId="{66A9222E-86CD-4EE3-A64C-2DC0D5D5D8BF}" destId="{950E8874-7BF7-441B-BA10-A373667617D9}" srcOrd="0" destOrd="0" presId="urn:microsoft.com/office/officeart/2005/8/layout/hList2"/>
    <dgm:cxn modelId="{2D07F1CC-EF0F-4EFE-BEC4-69F9027A2799}" srcId="{C644DEAC-B639-4017-A27D-E6AEABA50678}" destId="{A0D7BDB6-46B1-4A38-B4CE-994C3A92F2C7}" srcOrd="2" destOrd="0" parTransId="{D30494E7-7641-40FE-84B2-CAED061AE417}" sibTransId="{24AE29D3-FEFD-4582-8AFF-6CB917970E28}"/>
    <dgm:cxn modelId="{61495ED1-F2AE-6446-8A42-30FAD69F599E}" type="presOf" srcId="{7DAEF880-0EE9-484E-88E7-8B3C57502D5E}" destId="{B0A2877B-1234-453B-BB23-03CB925A460D}" srcOrd="0" destOrd="3" presId="urn:microsoft.com/office/officeart/2005/8/layout/hList2"/>
    <dgm:cxn modelId="{04DE78D4-7172-C545-921B-3BFC5B7DA54F}" type="presOf" srcId="{801F345E-207B-9C4C-ABD1-69D089BE886F}" destId="{950E8874-7BF7-441B-BA10-A373667617D9}" srcOrd="0" destOrd="3" presId="urn:microsoft.com/office/officeart/2005/8/layout/hList2"/>
    <dgm:cxn modelId="{77B29CD7-3D09-4B1B-8223-CD1EA4C5196D}" srcId="{03DD9D14-ABB0-4CC4-A2A3-3DF1B85D3131}" destId="{DD233414-DFD2-4290-A668-0A155D3DFF98}" srcOrd="1" destOrd="0" parTransId="{43C353F2-D342-4B64-AD8E-C1CF6F6BC1B1}" sibTransId="{7A149A1E-EDC3-42F6-AEAB-C1F2C269D6BC}"/>
    <dgm:cxn modelId="{DFD054E5-3987-42F7-8B55-02D87BF8FAEE}" type="presOf" srcId="{65CA8A5C-13DF-414C-A22E-308E28D5D988}" destId="{B0A2877B-1234-453B-BB23-03CB925A460D}" srcOrd="0" destOrd="0" presId="urn:microsoft.com/office/officeart/2005/8/layout/hList2"/>
    <dgm:cxn modelId="{162D8EEB-5A8E-A444-B099-E290F345A07A}" type="presOf" srcId="{B54E90A3-C00C-574C-B7C5-4044DF4D873C}" destId="{B0A2877B-1234-453B-BB23-03CB925A460D}" srcOrd="0" destOrd="4" presId="urn:microsoft.com/office/officeart/2005/8/layout/hList2"/>
    <dgm:cxn modelId="{7BE796F8-59FC-4675-9A6C-2A89B3944743}" srcId="{94C88C7C-398A-4D99-98EB-2E96E42CF7BF}" destId="{6242B1A1-4E7B-4996-9980-F24F9555573C}" srcOrd="1" destOrd="0" parTransId="{DA8D5E24-992D-4929-B6D8-84BE33765B34}" sibTransId="{59357096-CDC3-45F1-A03E-A0AD30A65F10}"/>
    <dgm:cxn modelId="{79567BFB-6579-440C-B87C-90702A61A132}" type="presOf" srcId="{94C88C7C-398A-4D99-98EB-2E96E42CF7BF}" destId="{987DBCA5-5087-45D3-9388-294F69B70DD0}" srcOrd="0" destOrd="0" presId="urn:microsoft.com/office/officeart/2005/8/layout/hList2"/>
    <dgm:cxn modelId="{F15F08FD-140D-4271-886A-D64776FAF50E}" type="presOf" srcId="{2422E488-3001-40AF-A44B-06BB69152B0C}" destId="{950E8874-7BF7-441B-BA10-A373667617D9}" srcOrd="0" destOrd="2" presId="urn:microsoft.com/office/officeart/2005/8/layout/hList2"/>
    <dgm:cxn modelId="{B4A47F3D-4CDD-49DA-8BC0-1ED51D455B31}" type="presParOf" srcId="{FD23F39A-BA6C-4651-8662-48A4B8F5C34C}" destId="{209F0BEB-99E5-4BA9-8E4B-23E647596ABD}" srcOrd="0" destOrd="0" presId="urn:microsoft.com/office/officeart/2005/8/layout/hList2"/>
    <dgm:cxn modelId="{F87AA59B-769C-4AD7-8819-0C35643CA85E}" type="presParOf" srcId="{209F0BEB-99E5-4BA9-8E4B-23E647596ABD}" destId="{3C446CDA-B2B0-4270-8E50-CE2D7BCB2B85}" srcOrd="0" destOrd="0" presId="urn:microsoft.com/office/officeart/2005/8/layout/hList2"/>
    <dgm:cxn modelId="{DEC372DF-5BDA-4149-8DA6-2271D2C43031}" type="presParOf" srcId="{209F0BEB-99E5-4BA9-8E4B-23E647596ABD}" destId="{B0A2877B-1234-453B-BB23-03CB925A460D}" srcOrd="1" destOrd="0" presId="urn:microsoft.com/office/officeart/2005/8/layout/hList2"/>
    <dgm:cxn modelId="{2D422A44-2856-4AF1-9D67-150AAFC0750B}" type="presParOf" srcId="{209F0BEB-99E5-4BA9-8E4B-23E647596ABD}" destId="{255391E4-3725-43BA-9977-8DC3570A324B}" srcOrd="2" destOrd="0" presId="urn:microsoft.com/office/officeart/2005/8/layout/hList2"/>
    <dgm:cxn modelId="{7FFF6A06-272E-4ADC-B284-4A8C70EB20DD}" type="presParOf" srcId="{FD23F39A-BA6C-4651-8662-48A4B8F5C34C}" destId="{B9A33DFC-0CE7-4DA6-91EF-86EAEF3632F1}" srcOrd="1" destOrd="0" presId="urn:microsoft.com/office/officeart/2005/8/layout/hList2"/>
    <dgm:cxn modelId="{D1E30790-ED33-462A-B324-644A54FBDACC}" type="presParOf" srcId="{FD23F39A-BA6C-4651-8662-48A4B8F5C34C}" destId="{4DAE5348-E5B5-4159-A037-306BFD7B501A}" srcOrd="2" destOrd="0" presId="urn:microsoft.com/office/officeart/2005/8/layout/hList2"/>
    <dgm:cxn modelId="{BA4E272C-43F7-432E-ADFA-839C8D912E6C}" type="presParOf" srcId="{4DAE5348-E5B5-4159-A037-306BFD7B501A}" destId="{2CED4802-47B8-4CCA-8BF0-2BB365777C57}" srcOrd="0" destOrd="0" presId="urn:microsoft.com/office/officeart/2005/8/layout/hList2"/>
    <dgm:cxn modelId="{45AE4311-9302-4E5E-A0C3-37C215C2EDC6}" type="presParOf" srcId="{4DAE5348-E5B5-4159-A037-306BFD7B501A}" destId="{950E8874-7BF7-441B-BA10-A373667617D9}" srcOrd="1" destOrd="0" presId="urn:microsoft.com/office/officeart/2005/8/layout/hList2"/>
    <dgm:cxn modelId="{D112BE28-9383-4298-84AA-49397B7144F5}" type="presParOf" srcId="{4DAE5348-E5B5-4159-A037-306BFD7B501A}" destId="{987DBCA5-5087-45D3-9388-294F69B70DD0}" srcOrd="2" destOrd="0" presId="urn:microsoft.com/office/officeart/2005/8/layout/hList2"/>
    <dgm:cxn modelId="{A4C3C953-86CB-4598-9144-A743DFCD8F75}" type="presParOf" srcId="{FD23F39A-BA6C-4651-8662-48A4B8F5C34C}" destId="{DC526CD0-351C-455D-B97F-40397BCE52FE}" srcOrd="3" destOrd="0" presId="urn:microsoft.com/office/officeart/2005/8/layout/hList2"/>
    <dgm:cxn modelId="{3114D7AA-DCF3-4EBD-9E45-63E9A51FB084}" type="presParOf" srcId="{FD23F39A-BA6C-4651-8662-48A4B8F5C34C}" destId="{5DA2013E-48DD-490B-B9D4-09901BE4FF13}" srcOrd="4" destOrd="0" presId="urn:microsoft.com/office/officeart/2005/8/layout/hList2"/>
    <dgm:cxn modelId="{A174C764-BD14-427F-AEB9-0410C644E94E}" type="presParOf" srcId="{5DA2013E-48DD-490B-B9D4-09901BE4FF13}" destId="{2AC91CB3-1281-4CCF-AE59-5953CDEDFAB2}" srcOrd="0" destOrd="0" presId="urn:microsoft.com/office/officeart/2005/8/layout/hList2"/>
    <dgm:cxn modelId="{3F83AE1A-29C3-4773-9848-DD4268A0D3FD}" type="presParOf" srcId="{5DA2013E-48DD-490B-B9D4-09901BE4FF13}" destId="{6EE98519-0DC8-4B40-9AD6-342D52FF9BDB}" srcOrd="1" destOrd="0" presId="urn:microsoft.com/office/officeart/2005/8/layout/hList2"/>
    <dgm:cxn modelId="{937612CC-5E03-4678-A289-9F72DB5B6200}" type="presParOf" srcId="{5DA2013E-48DD-490B-B9D4-09901BE4FF13}" destId="{B9C69D5B-3ABF-4A7B-97D1-40597748646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3C26C5-4758-4561-9CF6-FC06E7BECDDC}" type="doc">
      <dgm:prSet loTypeId="urn:microsoft.com/office/officeart/2005/8/layout/h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C644DEAC-B639-4017-A27D-E6AEABA50678}">
      <dgm:prSet phldrT="[Testo]" custT="1"/>
      <dgm:spPr/>
      <dgm:t>
        <a:bodyPr/>
        <a:lstStyle/>
        <a:p>
          <a:r>
            <a:rPr lang="it-IT" sz="2000">
              <a:latin typeface="Adobe Heiti Std R" panose="020B0400000000000000" pitchFamily="34" charset="-128"/>
              <a:ea typeface="Adobe Heiti Std R" panose="020B0400000000000000" pitchFamily="34" charset="-128"/>
            </a:rPr>
            <a:t>CFRP</a:t>
          </a:r>
        </a:p>
      </dgm:t>
    </dgm:pt>
    <dgm:pt modelId="{FC6D7C9E-3741-429D-B57B-A3CEEA785A2A}" type="parTrans" cxnId="{ED53F452-408C-4BAD-9A8E-8974B20D375C}">
      <dgm:prSet/>
      <dgm:spPr/>
      <dgm:t>
        <a:bodyPr/>
        <a:lstStyle/>
        <a:p>
          <a:endParaRPr lang="it-IT"/>
        </a:p>
      </dgm:t>
    </dgm:pt>
    <dgm:pt modelId="{DE23AC80-B67C-45B0-8973-8FDA559C1D61}" type="sibTrans" cxnId="{ED53F452-408C-4BAD-9A8E-8974B20D375C}">
      <dgm:prSet/>
      <dgm:spPr/>
      <dgm:t>
        <a:bodyPr/>
        <a:lstStyle/>
        <a:p>
          <a:endParaRPr lang="it-IT"/>
        </a:p>
      </dgm:t>
    </dgm:pt>
    <dgm:pt modelId="{8EFD1E62-378E-4F3E-95C6-829EB19A7F86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C706FE33-6C41-4E09-9277-57CF291D66F3}" type="parTrans" cxnId="{8370DD12-BD5E-47A0-801A-AE3D48539B46}">
      <dgm:prSet/>
      <dgm:spPr/>
      <dgm:t>
        <a:bodyPr/>
        <a:lstStyle/>
        <a:p>
          <a:endParaRPr lang="it-IT"/>
        </a:p>
      </dgm:t>
    </dgm:pt>
    <dgm:pt modelId="{24D4C503-AD9D-43F3-8D09-EB128FC0DF48}" type="sibTrans" cxnId="{8370DD12-BD5E-47A0-801A-AE3D48539B46}">
      <dgm:prSet/>
      <dgm:spPr/>
      <dgm:t>
        <a:bodyPr/>
        <a:lstStyle/>
        <a:p>
          <a:endParaRPr lang="it-IT"/>
        </a:p>
      </dgm:t>
    </dgm:pt>
    <dgm:pt modelId="{94C88C7C-398A-4D99-98EB-2E96E42CF7BF}">
      <dgm:prSet phldrT="[Testo]" custT="1"/>
      <dgm:spPr/>
      <dgm:t>
        <a:bodyPr/>
        <a:lstStyle/>
        <a:p>
          <a:r>
            <a:rPr lang="it-IT" sz="2000">
              <a:latin typeface="Adobe Heiti Std R" panose="020B0400000000000000" pitchFamily="34" charset="-128"/>
              <a:ea typeface="Adobe Heiti Std R" panose="020B0400000000000000" pitchFamily="34" charset="-128"/>
            </a:rPr>
            <a:t>GFRP</a:t>
          </a:r>
        </a:p>
      </dgm:t>
    </dgm:pt>
    <dgm:pt modelId="{35825F65-6328-4322-8094-036F1E299B58}" type="parTrans" cxnId="{A23A7A29-315A-4F5A-9389-1E689BAB0C1C}">
      <dgm:prSet/>
      <dgm:spPr/>
      <dgm:t>
        <a:bodyPr/>
        <a:lstStyle/>
        <a:p>
          <a:endParaRPr lang="it-IT"/>
        </a:p>
      </dgm:t>
    </dgm:pt>
    <dgm:pt modelId="{9D78F612-991B-450F-B053-EE29FDFE6B05}" type="sibTrans" cxnId="{A23A7A29-315A-4F5A-9389-1E689BAB0C1C}">
      <dgm:prSet/>
      <dgm:spPr/>
      <dgm:t>
        <a:bodyPr/>
        <a:lstStyle/>
        <a:p>
          <a:endParaRPr lang="it-IT"/>
        </a:p>
      </dgm:t>
    </dgm:pt>
    <dgm:pt modelId="{6242B1A1-4E7B-4996-9980-F24F9555573C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A8D5E24-992D-4929-B6D8-84BE33765B34}" type="parTrans" cxnId="{7BE796F8-59FC-4675-9A6C-2A89B3944743}">
      <dgm:prSet/>
      <dgm:spPr/>
      <dgm:t>
        <a:bodyPr/>
        <a:lstStyle/>
        <a:p>
          <a:endParaRPr lang="it-IT"/>
        </a:p>
      </dgm:t>
    </dgm:pt>
    <dgm:pt modelId="{59357096-CDC3-45F1-A03E-A0AD30A65F10}" type="sibTrans" cxnId="{7BE796F8-59FC-4675-9A6C-2A89B3944743}">
      <dgm:prSet/>
      <dgm:spPr/>
      <dgm:t>
        <a:bodyPr/>
        <a:lstStyle/>
        <a:p>
          <a:endParaRPr lang="it-IT"/>
        </a:p>
      </dgm:t>
    </dgm:pt>
    <dgm:pt modelId="{03DD9D14-ABB0-4CC4-A2A3-3DF1B85D3131}">
      <dgm:prSet phldrT="[Testo]" custT="1"/>
      <dgm:spPr/>
      <dgm:t>
        <a:bodyPr/>
        <a:lstStyle/>
        <a:p>
          <a:r>
            <a:rPr lang="it-IT" sz="20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Aluminium</a:t>
          </a:r>
          <a:endParaRPr lang="it-IT" sz="20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E7CACF55-A058-445F-9F59-2D6CF21A8788}" type="parTrans" cxnId="{218D6C37-4112-47BF-A3D4-EC7D2FC1283B}">
      <dgm:prSet/>
      <dgm:spPr/>
      <dgm:t>
        <a:bodyPr/>
        <a:lstStyle/>
        <a:p>
          <a:endParaRPr lang="it-IT"/>
        </a:p>
      </dgm:t>
    </dgm:pt>
    <dgm:pt modelId="{39B0CA33-C6B5-4023-86FD-9BB25AB2BB74}" type="sibTrans" cxnId="{218D6C37-4112-47BF-A3D4-EC7D2FC1283B}">
      <dgm:prSet/>
      <dgm:spPr/>
      <dgm:t>
        <a:bodyPr/>
        <a:lstStyle/>
        <a:p>
          <a:endParaRPr lang="it-IT"/>
        </a:p>
      </dgm:t>
    </dgm:pt>
    <dgm:pt modelId="{DD233414-DFD2-4290-A668-0A155D3DFF98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3C353F2-D342-4B64-AD8E-C1CF6F6BC1B1}" type="parTrans" cxnId="{77B29CD7-3D09-4B1B-8223-CD1EA4C5196D}">
      <dgm:prSet/>
      <dgm:spPr/>
      <dgm:t>
        <a:bodyPr/>
        <a:lstStyle/>
        <a:p>
          <a:endParaRPr lang="it-IT"/>
        </a:p>
      </dgm:t>
    </dgm:pt>
    <dgm:pt modelId="{7A149A1E-EDC3-42F6-AEAB-C1F2C269D6BC}" type="sibTrans" cxnId="{77B29CD7-3D09-4B1B-8223-CD1EA4C5196D}">
      <dgm:prSet/>
      <dgm:spPr/>
      <dgm:t>
        <a:bodyPr/>
        <a:lstStyle/>
        <a:p>
          <a:endParaRPr lang="it-IT"/>
        </a:p>
      </dgm:t>
    </dgm:pt>
    <dgm:pt modelId="{65CA8A5C-13DF-414C-A22E-308E28D5D988}">
      <dgm:prSet phldrT="[Testo]" custT="1"/>
      <dgm:spPr>
        <a:blipFill>
          <a:blip xmlns:r="http://schemas.openxmlformats.org/officeDocument/2006/relationships" r:embed="rId1"/>
          <a:stretch>
            <a:fillRect l="-237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FDAF5E8-4E9C-4D98-8A2B-D524DF31E987}" type="parTrans" cxnId="{7C56CD92-0A61-4AE5-87B2-13ED404CF3A8}">
      <dgm:prSet/>
      <dgm:spPr/>
      <dgm:t>
        <a:bodyPr/>
        <a:lstStyle/>
        <a:p>
          <a:endParaRPr lang="it-IT"/>
        </a:p>
      </dgm:t>
    </dgm:pt>
    <dgm:pt modelId="{6247ADD9-2987-4A65-B4AC-8D1DF23EA0A5}" type="sibTrans" cxnId="{7C56CD92-0A61-4AE5-87B2-13ED404CF3A8}">
      <dgm:prSet/>
      <dgm:spPr/>
      <dgm:t>
        <a:bodyPr/>
        <a:lstStyle/>
        <a:p>
          <a:endParaRPr lang="it-IT"/>
        </a:p>
      </dgm:t>
    </dgm:pt>
    <dgm:pt modelId="{66A9222E-86CD-4EE3-A64C-2DC0D5D5D8BF}">
      <dgm:prSet phldrT="[Testo]" custT="1"/>
      <dgm:spPr>
        <a:blipFill>
          <a:blip xmlns:r="http://schemas.openxmlformats.org/officeDocument/2006/relationships" r:embed="rId2"/>
          <a:stretch>
            <a:fillRect l="-237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2D58A32-4ED0-4F58-B854-0AA6B2C19400}" type="parTrans" cxnId="{FBF72B36-E2EA-482E-8926-ADB7B624D274}">
      <dgm:prSet/>
      <dgm:spPr/>
      <dgm:t>
        <a:bodyPr/>
        <a:lstStyle/>
        <a:p>
          <a:endParaRPr lang="it-IT"/>
        </a:p>
      </dgm:t>
    </dgm:pt>
    <dgm:pt modelId="{4F2F6A5F-E322-4129-B679-698DD0F59963}" type="sibTrans" cxnId="{FBF72B36-E2EA-482E-8926-ADB7B624D274}">
      <dgm:prSet/>
      <dgm:spPr/>
      <dgm:t>
        <a:bodyPr/>
        <a:lstStyle/>
        <a:p>
          <a:endParaRPr lang="it-IT"/>
        </a:p>
      </dgm:t>
    </dgm:pt>
    <dgm:pt modelId="{BDF35926-D59E-4F8B-B8DA-A5DF09F1E820}">
      <dgm:prSet phldrT="[Testo]" custT="1"/>
      <dgm:spPr>
        <a:blipFill>
          <a:blip xmlns:r="http://schemas.openxmlformats.org/officeDocument/2006/relationships" r:embed="rId3"/>
          <a:stretch>
            <a:fillRect l="-237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06C70D7-2D68-4820-BDD5-FF08DF1A5133}" type="parTrans" cxnId="{44234640-7D1C-430B-BEDF-9E2EFBF8FDF5}">
      <dgm:prSet/>
      <dgm:spPr/>
      <dgm:t>
        <a:bodyPr/>
        <a:lstStyle/>
        <a:p>
          <a:endParaRPr lang="it-IT"/>
        </a:p>
      </dgm:t>
    </dgm:pt>
    <dgm:pt modelId="{CF96DA47-2DE6-47D7-97D9-D2C3987CF704}" type="sibTrans" cxnId="{44234640-7D1C-430B-BEDF-9E2EFBF8FDF5}">
      <dgm:prSet/>
      <dgm:spPr/>
      <dgm:t>
        <a:bodyPr/>
        <a:lstStyle/>
        <a:p>
          <a:endParaRPr lang="it-IT"/>
        </a:p>
      </dgm:t>
    </dgm:pt>
    <dgm:pt modelId="{A0D7BDB6-46B1-4A38-B4CE-994C3A92F2C7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30494E7-7641-40FE-84B2-CAED061AE417}" type="parTrans" cxnId="{2D07F1CC-EF0F-4EFE-BEC4-69F9027A2799}">
      <dgm:prSet/>
      <dgm:spPr/>
      <dgm:t>
        <a:bodyPr/>
        <a:lstStyle/>
        <a:p>
          <a:endParaRPr lang="it-IT"/>
        </a:p>
      </dgm:t>
    </dgm:pt>
    <dgm:pt modelId="{24AE29D3-FEFD-4582-8AFF-6CB917970E28}" type="sibTrans" cxnId="{2D07F1CC-EF0F-4EFE-BEC4-69F9027A2799}">
      <dgm:prSet/>
      <dgm:spPr/>
      <dgm:t>
        <a:bodyPr/>
        <a:lstStyle/>
        <a:p>
          <a:endParaRPr lang="it-IT"/>
        </a:p>
      </dgm:t>
    </dgm:pt>
    <dgm:pt modelId="{2422E488-3001-40AF-A44B-06BB69152B0C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9B8E024A-91BE-4964-84E4-754776A0920F}" type="parTrans" cxnId="{CB399364-48BE-4470-BA26-25E9A1702844}">
      <dgm:prSet/>
      <dgm:spPr/>
      <dgm:t>
        <a:bodyPr/>
        <a:lstStyle/>
        <a:p>
          <a:endParaRPr lang="it-IT"/>
        </a:p>
      </dgm:t>
    </dgm:pt>
    <dgm:pt modelId="{58BBE3A5-8F9D-4DB8-82E6-4AB9A91CDA16}" type="sibTrans" cxnId="{CB399364-48BE-4470-BA26-25E9A1702844}">
      <dgm:prSet/>
      <dgm:spPr/>
      <dgm:t>
        <a:bodyPr/>
        <a:lstStyle/>
        <a:p>
          <a:endParaRPr lang="it-IT"/>
        </a:p>
      </dgm:t>
    </dgm:pt>
    <dgm:pt modelId="{D6724F1D-7741-6545-95EE-7E9708ED712A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289BEF7-E531-9345-82D4-4AA7757D9EBB}" type="parTrans" cxnId="{CD53847A-984D-F24F-8DB5-EC62277ECC01}">
      <dgm:prSet/>
      <dgm:spPr/>
      <dgm:t>
        <a:bodyPr/>
        <a:lstStyle/>
        <a:p>
          <a:endParaRPr lang="en-GB"/>
        </a:p>
      </dgm:t>
    </dgm:pt>
    <dgm:pt modelId="{0FADECA4-D5E7-1842-91FF-31B4CBE1437A}" type="sibTrans" cxnId="{CD53847A-984D-F24F-8DB5-EC62277ECC01}">
      <dgm:prSet/>
      <dgm:spPr/>
      <dgm:t>
        <a:bodyPr/>
        <a:lstStyle/>
        <a:p>
          <a:endParaRPr lang="en-GB"/>
        </a:p>
      </dgm:t>
    </dgm:pt>
    <dgm:pt modelId="{88806D5F-8186-814B-B790-8344D3B86C1F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A22C95C-9B37-2544-B44A-1DDD1C198C9D}" type="parTrans" cxnId="{B9BC1687-F61C-DD42-82D6-83D160C93CC2}">
      <dgm:prSet/>
      <dgm:spPr/>
      <dgm:t>
        <a:bodyPr/>
        <a:lstStyle/>
        <a:p>
          <a:endParaRPr lang="en-GB"/>
        </a:p>
      </dgm:t>
    </dgm:pt>
    <dgm:pt modelId="{8E024E89-C800-E44A-B660-9240772FD6C7}" type="sibTrans" cxnId="{B9BC1687-F61C-DD42-82D6-83D160C93CC2}">
      <dgm:prSet/>
      <dgm:spPr/>
      <dgm:t>
        <a:bodyPr/>
        <a:lstStyle/>
        <a:p>
          <a:endParaRPr lang="en-GB"/>
        </a:p>
      </dgm:t>
    </dgm:pt>
    <dgm:pt modelId="{801F345E-207B-9C4C-ABD1-69D089BE886F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A3B5D17E-3B7E-D042-9CFA-1F50AF24B492}" type="parTrans" cxnId="{CA84E857-27A7-1C42-95C1-66E4AEC29CCC}">
      <dgm:prSet/>
      <dgm:spPr/>
      <dgm:t>
        <a:bodyPr/>
        <a:lstStyle/>
        <a:p>
          <a:endParaRPr lang="en-GB"/>
        </a:p>
      </dgm:t>
    </dgm:pt>
    <dgm:pt modelId="{E69E41F0-2C39-094A-8EFD-23DE5A2B8628}" type="sibTrans" cxnId="{CA84E857-27A7-1C42-95C1-66E4AEC29CCC}">
      <dgm:prSet/>
      <dgm:spPr/>
      <dgm:t>
        <a:bodyPr/>
        <a:lstStyle/>
        <a:p>
          <a:endParaRPr lang="en-GB"/>
        </a:p>
      </dgm:t>
    </dgm:pt>
    <dgm:pt modelId="{7DAEF880-0EE9-484E-88E7-8B3C57502D5E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C023BEA8-C0A8-7A46-9267-F054C44CA8A5}" type="parTrans" cxnId="{12D4BB18-6AC2-E742-A345-DB3644426E69}">
      <dgm:prSet/>
      <dgm:spPr/>
      <dgm:t>
        <a:bodyPr/>
        <a:lstStyle/>
        <a:p>
          <a:endParaRPr lang="en-GB"/>
        </a:p>
      </dgm:t>
    </dgm:pt>
    <dgm:pt modelId="{CA572E81-D7A1-4745-8993-A8CD747B1ECE}" type="sibTrans" cxnId="{12D4BB18-6AC2-E742-A345-DB3644426E69}">
      <dgm:prSet/>
      <dgm:spPr/>
      <dgm:t>
        <a:bodyPr/>
        <a:lstStyle/>
        <a:p>
          <a:endParaRPr lang="en-GB"/>
        </a:p>
      </dgm:t>
    </dgm:pt>
    <dgm:pt modelId="{B54E90A3-C00C-574C-B7C5-4044DF4D873C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515339AA-1566-B041-84DB-F4048B7F8097}" type="parTrans" cxnId="{BAD5D436-7D79-DE4A-9091-6109C9019ADC}">
      <dgm:prSet/>
      <dgm:spPr/>
      <dgm:t>
        <a:bodyPr/>
        <a:lstStyle/>
        <a:p>
          <a:endParaRPr lang="en-GB"/>
        </a:p>
      </dgm:t>
    </dgm:pt>
    <dgm:pt modelId="{45404979-5A85-2E4E-9136-401CE4F3D714}" type="sibTrans" cxnId="{BAD5D436-7D79-DE4A-9091-6109C9019ADC}">
      <dgm:prSet/>
      <dgm:spPr/>
      <dgm:t>
        <a:bodyPr/>
        <a:lstStyle/>
        <a:p>
          <a:endParaRPr lang="en-GB"/>
        </a:p>
      </dgm:t>
    </dgm:pt>
    <dgm:pt modelId="{81EBD439-B4B1-6B45-97DD-4AB1B4F56DD3}">
      <dgm:prSet phldrT="[Tes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43B6055-4DC8-DF43-B4E1-F65DAE2A9AA8}" type="parTrans" cxnId="{AC7282A0-F9A3-3542-B47E-C695ECA2A582}">
      <dgm:prSet/>
      <dgm:spPr/>
      <dgm:t>
        <a:bodyPr/>
        <a:lstStyle/>
        <a:p>
          <a:endParaRPr lang="en-GB"/>
        </a:p>
      </dgm:t>
    </dgm:pt>
    <dgm:pt modelId="{36F15DC3-BAB2-D641-832A-DDFB1C4C3609}" type="sibTrans" cxnId="{AC7282A0-F9A3-3542-B47E-C695ECA2A582}">
      <dgm:prSet/>
      <dgm:spPr/>
      <dgm:t>
        <a:bodyPr/>
        <a:lstStyle/>
        <a:p>
          <a:endParaRPr lang="en-GB"/>
        </a:p>
      </dgm:t>
    </dgm:pt>
    <dgm:pt modelId="{FD23F39A-BA6C-4651-8662-48A4B8F5C34C}" type="pres">
      <dgm:prSet presAssocID="{093C26C5-4758-4561-9CF6-FC06E7BECDDC}" presName="linearFlow" presStyleCnt="0">
        <dgm:presLayoutVars>
          <dgm:dir/>
          <dgm:animLvl val="lvl"/>
          <dgm:resizeHandles/>
        </dgm:presLayoutVars>
      </dgm:prSet>
      <dgm:spPr/>
    </dgm:pt>
    <dgm:pt modelId="{209F0BEB-99E5-4BA9-8E4B-23E647596ABD}" type="pres">
      <dgm:prSet presAssocID="{C644DEAC-B639-4017-A27D-E6AEABA50678}" presName="compositeNode" presStyleCnt="0">
        <dgm:presLayoutVars>
          <dgm:bulletEnabled val="1"/>
        </dgm:presLayoutVars>
      </dgm:prSet>
      <dgm:spPr/>
    </dgm:pt>
    <dgm:pt modelId="{3C446CDA-B2B0-4270-8E50-CE2D7BCB2B85}" type="pres">
      <dgm:prSet presAssocID="{C644DEAC-B639-4017-A27D-E6AEABA50678}" presName="image" presStyleLbl="fgImgPlac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B0A2877B-1234-453B-BB23-03CB925A460D}" type="pres">
      <dgm:prSet presAssocID="{C644DEAC-B639-4017-A27D-E6AEABA50678}" presName="childNode" presStyleLbl="node1" presStyleIdx="0" presStyleCnt="3">
        <dgm:presLayoutVars>
          <dgm:bulletEnabled val="1"/>
        </dgm:presLayoutVars>
      </dgm:prSet>
      <dgm:spPr/>
    </dgm:pt>
    <dgm:pt modelId="{255391E4-3725-43BA-9977-8DC3570A324B}" type="pres">
      <dgm:prSet presAssocID="{C644DEAC-B639-4017-A27D-E6AEABA50678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B9A33DFC-0CE7-4DA6-91EF-86EAEF3632F1}" type="pres">
      <dgm:prSet presAssocID="{DE23AC80-B67C-45B0-8973-8FDA559C1D61}" presName="sibTrans" presStyleCnt="0"/>
      <dgm:spPr/>
    </dgm:pt>
    <dgm:pt modelId="{4DAE5348-E5B5-4159-A037-306BFD7B501A}" type="pres">
      <dgm:prSet presAssocID="{94C88C7C-398A-4D99-98EB-2E96E42CF7BF}" presName="compositeNode" presStyleCnt="0">
        <dgm:presLayoutVars>
          <dgm:bulletEnabled val="1"/>
        </dgm:presLayoutVars>
      </dgm:prSet>
      <dgm:spPr/>
    </dgm:pt>
    <dgm:pt modelId="{2CED4802-47B8-4CCA-8BF0-2BB365777C57}" type="pres">
      <dgm:prSet presAssocID="{94C88C7C-398A-4D99-98EB-2E96E42CF7BF}" presName="image" presStyleLbl="fgImgPlac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950E8874-7BF7-441B-BA10-A373667617D9}" type="pres">
      <dgm:prSet presAssocID="{94C88C7C-398A-4D99-98EB-2E96E42CF7BF}" presName="childNode" presStyleLbl="node1" presStyleIdx="1" presStyleCnt="3">
        <dgm:presLayoutVars>
          <dgm:bulletEnabled val="1"/>
        </dgm:presLayoutVars>
      </dgm:prSet>
      <dgm:spPr/>
    </dgm:pt>
    <dgm:pt modelId="{987DBCA5-5087-45D3-9388-294F69B70DD0}" type="pres">
      <dgm:prSet presAssocID="{94C88C7C-398A-4D99-98EB-2E96E42CF7BF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DC526CD0-351C-455D-B97F-40397BCE52FE}" type="pres">
      <dgm:prSet presAssocID="{9D78F612-991B-450F-B053-EE29FDFE6B05}" presName="sibTrans" presStyleCnt="0"/>
      <dgm:spPr/>
    </dgm:pt>
    <dgm:pt modelId="{5DA2013E-48DD-490B-B9D4-09901BE4FF13}" type="pres">
      <dgm:prSet presAssocID="{03DD9D14-ABB0-4CC4-A2A3-3DF1B85D3131}" presName="compositeNode" presStyleCnt="0">
        <dgm:presLayoutVars>
          <dgm:bulletEnabled val="1"/>
        </dgm:presLayoutVars>
      </dgm:prSet>
      <dgm:spPr/>
    </dgm:pt>
    <dgm:pt modelId="{2AC91CB3-1281-4CCF-AE59-5953CDEDFAB2}" type="pres">
      <dgm:prSet presAssocID="{03DD9D14-ABB0-4CC4-A2A3-3DF1B85D3131}" presName="image" presStyleLbl="fgImgPlac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6EE98519-0DC8-4B40-9AD6-342D52FF9BDB}" type="pres">
      <dgm:prSet presAssocID="{03DD9D14-ABB0-4CC4-A2A3-3DF1B85D3131}" presName="childNode" presStyleLbl="node1" presStyleIdx="2" presStyleCnt="3">
        <dgm:presLayoutVars>
          <dgm:bulletEnabled val="1"/>
        </dgm:presLayoutVars>
      </dgm:prSet>
      <dgm:spPr/>
    </dgm:pt>
    <dgm:pt modelId="{B9C69D5B-3ABF-4A7B-97D1-405977486464}" type="pres">
      <dgm:prSet presAssocID="{03DD9D14-ABB0-4CC4-A2A3-3DF1B85D3131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F458D809-B151-5E41-B59E-5EA1CD2D07BF}" type="presOf" srcId="{D6724F1D-7741-6545-95EE-7E9708ED712A}" destId="{B0A2877B-1234-453B-BB23-03CB925A460D}" srcOrd="0" destOrd="5" presId="urn:microsoft.com/office/officeart/2005/8/layout/hList2"/>
    <dgm:cxn modelId="{9CCFAD10-48F0-4BF4-A262-29083A33F8F1}" type="presOf" srcId="{DD233414-DFD2-4290-A668-0A155D3DFF98}" destId="{6EE98519-0DC8-4B40-9AD6-342D52FF9BDB}" srcOrd="0" destOrd="1" presId="urn:microsoft.com/office/officeart/2005/8/layout/hList2"/>
    <dgm:cxn modelId="{8370DD12-BD5E-47A0-801A-AE3D48539B46}" srcId="{C644DEAC-B639-4017-A27D-E6AEABA50678}" destId="{8EFD1E62-378E-4F3E-95C6-829EB19A7F86}" srcOrd="1" destOrd="0" parTransId="{C706FE33-6C41-4E09-9277-57CF291D66F3}" sibTransId="{24D4C503-AD9D-43F3-8D09-EB128FC0DF48}"/>
    <dgm:cxn modelId="{2B6A6513-C8D8-42D2-8C1B-6FDB27D47FE3}" type="presOf" srcId="{6242B1A1-4E7B-4996-9980-F24F9555573C}" destId="{950E8874-7BF7-441B-BA10-A373667617D9}" srcOrd="0" destOrd="1" presId="urn:microsoft.com/office/officeart/2005/8/layout/hList2"/>
    <dgm:cxn modelId="{12D4BB18-6AC2-E742-A345-DB3644426E69}" srcId="{C644DEAC-B639-4017-A27D-E6AEABA50678}" destId="{7DAEF880-0EE9-484E-88E7-8B3C57502D5E}" srcOrd="3" destOrd="0" parTransId="{C023BEA8-C0A8-7A46-9267-F054C44CA8A5}" sibTransId="{CA572E81-D7A1-4745-8993-A8CD747B1ECE}"/>
    <dgm:cxn modelId="{EB816526-0D0E-4BA6-AE92-350EA36EABC6}" type="presOf" srcId="{A0D7BDB6-46B1-4A38-B4CE-994C3A92F2C7}" destId="{B0A2877B-1234-453B-BB23-03CB925A460D}" srcOrd="0" destOrd="2" presId="urn:microsoft.com/office/officeart/2005/8/layout/hList2"/>
    <dgm:cxn modelId="{A23A7A29-315A-4F5A-9389-1E689BAB0C1C}" srcId="{093C26C5-4758-4561-9CF6-FC06E7BECDDC}" destId="{94C88C7C-398A-4D99-98EB-2E96E42CF7BF}" srcOrd="1" destOrd="0" parTransId="{35825F65-6328-4322-8094-036F1E299B58}" sibTransId="{9D78F612-991B-450F-B053-EE29FDFE6B05}"/>
    <dgm:cxn modelId="{CD59C12C-0AA6-4405-925C-0CC9B0F63565}" type="presOf" srcId="{03DD9D14-ABB0-4CC4-A2A3-3DF1B85D3131}" destId="{B9C69D5B-3ABF-4A7B-97D1-405977486464}" srcOrd="0" destOrd="0" presId="urn:microsoft.com/office/officeart/2005/8/layout/hList2"/>
    <dgm:cxn modelId="{22107630-B6C5-E641-98C7-0B779F2C5C64}" type="presOf" srcId="{88806D5F-8186-814B-B790-8344D3B86C1F}" destId="{6EE98519-0DC8-4B40-9AD6-342D52FF9BDB}" srcOrd="0" destOrd="2" presId="urn:microsoft.com/office/officeart/2005/8/layout/hList2"/>
    <dgm:cxn modelId="{FBF72B36-E2EA-482E-8926-ADB7B624D274}" srcId="{94C88C7C-398A-4D99-98EB-2E96E42CF7BF}" destId="{66A9222E-86CD-4EE3-A64C-2DC0D5D5D8BF}" srcOrd="0" destOrd="0" parTransId="{12D58A32-4ED0-4F58-B854-0AA6B2C19400}" sibTransId="{4F2F6A5F-E322-4129-B679-698DD0F59963}"/>
    <dgm:cxn modelId="{BAD5D436-7D79-DE4A-9091-6109C9019ADC}" srcId="{C644DEAC-B639-4017-A27D-E6AEABA50678}" destId="{B54E90A3-C00C-574C-B7C5-4044DF4D873C}" srcOrd="4" destOrd="0" parTransId="{515339AA-1566-B041-84DB-F4048B7F8097}" sibTransId="{45404979-5A85-2E4E-9136-401CE4F3D714}"/>
    <dgm:cxn modelId="{218D6C37-4112-47BF-A3D4-EC7D2FC1283B}" srcId="{093C26C5-4758-4561-9CF6-FC06E7BECDDC}" destId="{03DD9D14-ABB0-4CC4-A2A3-3DF1B85D3131}" srcOrd="2" destOrd="0" parTransId="{E7CACF55-A058-445F-9F59-2D6CF21A8788}" sibTransId="{39B0CA33-C6B5-4023-86FD-9BB25AB2BB74}"/>
    <dgm:cxn modelId="{44234640-7D1C-430B-BEDF-9E2EFBF8FDF5}" srcId="{03DD9D14-ABB0-4CC4-A2A3-3DF1B85D3131}" destId="{BDF35926-D59E-4F8B-B8DA-A5DF09F1E820}" srcOrd="0" destOrd="0" parTransId="{706C70D7-2D68-4820-BDD5-FF08DF1A5133}" sibTransId="{CF96DA47-2DE6-47D7-97D9-D2C3987CF704}"/>
    <dgm:cxn modelId="{CB399364-48BE-4470-BA26-25E9A1702844}" srcId="{94C88C7C-398A-4D99-98EB-2E96E42CF7BF}" destId="{2422E488-3001-40AF-A44B-06BB69152B0C}" srcOrd="2" destOrd="0" parTransId="{9B8E024A-91BE-4964-84E4-754776A0920F}" sibTransId="{58BBE3A5-8F9D-4DB8-82E6-4AB9A91CDA16}"/>
    <dgm:cxn modelId="{670BB56F-C4BB-4F44-81D2-E0588EB28743}" type="presOf" srcId="{81EBD439-B4B1-6B45-97DD-4AB1B4F56DD3}" destId="{950E8874-7BF7-441B-BA10-A373667617D9}" srcOrd="0" destOrd="4" presId="urn:microsoft.com/office/officeart/2005/8/layout/hList2"/>
    <dgm:cxn modelId="{CA998F52-3C69-4480-A7F6-4F7FF8CD56EF}" type="presOf" srcId="{C644DEAC-B639-4017-A27D-E6AEABA50678}" destId="{255391E4-3725-43BA-9977-8DC3570A324B}" srcOrd="0" destOrd="0" presId="urn:microsoft.com/office/officeart/2005/8/layout/hList2"/>
    <dgm:cxn modelId="{ED53F452-408C-4BAD-9A8E-8974B20D375C}" srcId="{093C26C5-4758-4561-9CF6-FC06E7BECDDC}" destId="{C644DEAC-B639-4017-A27D-E6AEABA50678}" srcOrd="0" destOrd="0" parTransId="{FC6D7C9E-3741-429D-B57B-A3CEEA785A2A}" sibTransId="{DE23AC80-B67C-45B0-8973-8FDA559C1D61}"/>
    <dgm:cxn modelId="{CA84E857-27A7-1C42-95C1-66E4AEC29CCC}" srcId="{94C88C7C-398A-4D99-98EB-2E96E42CF7BF}" destId="{801F345E-207B-9C4C-ABD1-69D089BE886F}" srcOrd="3" destOrd="0" parTransId="{A3B5D17E-3B7E-D042-9CFA-1F50AF24B492}" sibTransId="{E69E41F0-2C39-094A-8EFD-23DE5A2B8628}"/>
    <dgm:cxn modelId="{CD53847A-984D-F24F-8DB5-EC62277ECC01}" srcId="{C644DEAC-B639-4017-A27D-E6AEABA50678}" destId="{D6724F1D-7741-6545-95EE-7E9708ED712A}" srcOrd="5" destOrd="0" parTransId="{3289BEF7-E531-9345-82D4-4AA7757D9EBB}" sibTransId="{0FADECA4-D5E7-1842-91FF-31B4CBE1437A}"/>
    <dgm:cxn modelId="{B9BC1687-F61C-DD42-82D6-83D160C93CC2}" srcId="{03DD9D14-ABB0-4CC4-A2A3-3DF1B85D3131}" destId="{88806D5F-8186-814B-B790-8344D3B86C1F}" srcOrd="2" destOrd="0" parTransId="{3A22C95C-9B37-2544-B44A-1DDD1C198C9D}" sibTransId="{8E024E89-C800-E44A-B660-9240772FD6C7}"/>
    <dgm:cxn modelId="{7C56CD92-0A61-4AE5-87B2-13ED404CF3A8}" srcId="{C644DEAC-B639-4017-A27D-E6AEABA50678}" destId="{65CA8A5C-13DF-414C-A22E-308E28D5D988}" srcOrd="0" destOrd="0" parTransId="{0FDAF5E8-4E9C-4D98-8A2B-D524DF31E987}" sibTransId="{6247ADD9-2987-4A65-B4AC-8D1DF23EA0A5}"/>
    <dgm:cxn modelId="{F5BCA199-F4DD-4A7E-82DD-0FCCC3AF6779}" type="presOf" srcId="{BDF35926-D59E-4F8B-B8DA-A5DF09F1E820}" destId="{6EE98519-0DC8-4B40-9AD6-342D52FF9BDB}" srcOrd="0" destOrd="0" presId="urn:microsoft.com/office/officeart/2005/8/layout/hList2"/>
    <dgm:cxn modelId="{AC7282A0-F9A3-3542-B47E-C695ECA2A582}" srcId="{94C88C7C-398A-4D99-98EB-2E96E42CF7BF}" destId="{81EBD439-B4B1-6B45-97DD-4AB1B4F56DD3}" srcOrd="4" destOrd="0" parTransId="{343B6055-4DC8-DF43-B4E1-F65DAE2A9AA8}" sibTransId="{36F15DC3-BAB2-D641-832A-DDFB1C4C3609}"/>
    <dgm:cxn modelId="{3E040FB6-5FBD-466C-90C4-9963C445E9DD}" type="presOf" srcId="{093C26C5-4758-4561-9CF6-FC06E7BECDDC}" destId="{FD23F39A-BA6C-4651-8662-48A4B8F5C34C}" srcOrd="0" destOrd="0" presId="urn:microsoft.com/office/officeart/2005/8/layout/hList2"/>
    <dgm:cxn modelId="{5902AABA-072E-4E69-B512-B30C0FE1A004}" type="presOf" srcId="{8EFD1E62-378E-4F3E-95C6-829EB19A7F86}" destId="{B0A2877B-1234-453B-BB23-03CB925A460D}" srcOrd="0" destOrd="1" presId="urn:microsoft.com/office/officeart/2005/8/layout/hList2"/>
    <dgm:cxn modelId="{7607FCC1-1BB7-44CE-8305-61F53681CA02}" type="presOf" srcId="{66A9222E-86CD-4EE3-A64C-2DC0D5D5D8BF}" destId="{950E8874-7BF7-441B-BA10-A373667617D9}" srcOrd="0" destOrd="0" presId="urn:microsoft.com/office/officeart/2005/8/layout/hList2"/>
    <dgm:cxn modelId="{2D07F1CC-EF0F-4EFE-BEC4-69F9027A2799}" srcId="{C644DEAC-B639-4017-A27D-E6AEABA50678}" destId="{A0D7BDB6-46B1-4A38-B4CE-994C3A92F2C7}" srcOrd="2" destOrd="0" parTransId="{D30494E7-7641-40FE-84B2-CAED061AE417}" sibTransId="{24AE29D3-FEFD-4582-8AFF-6CB917970E28}"/>
    <dgm:cxn modelId="{61495ED1-F2AE-6446-8A42-30FAD69F599E}" type="presOf" srcId="{7DAEF880-0EE9-484E-88E7-8B3C57502D5E}" destId="{B0A2877B-1234-453B-BB23-03CB925A460D}" srcOrd="0" destOrd="3" presId="urn:microsoft.com/office/officeart/2005/8/layout/hList2"/>
    <dgm:cxn modelId="{04DE78D4-7172-C545-921B-3BFC5B7DA54F}" type="presOf" srcId="{801F345E-207B-9C4C-ABD1-69D089BE886F}" destId="{950E8874-7BF7-441B-BA10-A373667617D9}" srcOrd="0" destOrd="3" presId="urn:microsoft.com/office/officeart/2005/8/layout/hList2"/>
    <dgm:cxn modelId="{77B29CD7-3D09-4B1B-8223-CD1EA4C5196D}" srcId="{03DD9D14-ABB0-4CC4-A2A3-3DF1B85D3131}" destId="{DD233414-DFD2-4290-A668-0A155D3DFF98}" srcOrd="1" destOrd="0" parTransId="{43C353F2-D342-4B64-AD8E-C1CF6F6BC1B1}" sibTransId="{7A149A1E-EDC3-42F6-AEAB-C1F2C269D6BC}"/>
    <dgm:cxn modelId="{DFD054E5-3987-42F7-8B55-02D87BF8FAEE}" type="presOf" srcId="{65CA8A5C-13DF-414C-A22E-308E28D5D988}" destId="{B0A2877B-1234-453B-BB23-03CB925A460D}" srcOrd="0" destOrd="0" presId="urn:microsoft.com/office/officeart/2005/8/layout/hList2"/>
    <dgm:cxn modelId="{162D8EEB-5A8E-A444-B099-E290F345A07A}" type="presOf" srcId="{B54E90A3-C00C-574C-B7C5-4044DF4D873C}" destId="{B0A2877B-1234-453B-BB23-03CB925A460D}" srcOrd="0" destOrd="4" presId="urn:microsoft.com/office/officeart/2005/8/layout/hList2"/>
    <dgm:cxn modelId="{7BE796F8-59FC-4675-9A6C-2A89B3944743}" srcId="{94C88C7C-398A-4D99-98EB-2E96E42CF7BF}" destId="{6242B1A1-4E7B-4996-9980-F24F9555573C}" srcOrd="1" destOrd="0" parTransId="{DA8D5E24-992D-4929-B6D8-84BE33765B34}" sibTransId="{59357096-CDC3-45F1-A03E-A0AD30A65F10}"/>
    <dgm:cxn modelId="{79567BFB-6579-440C-B87C-90702A61A132}" type="presOf" srcId="{94C88C7C-398A-4D99-98EB-2E96E42CF7BF}" destId="{987DBCA5-5087-45D3-9388-294F69B70DD0}" srcOrd="0" destOrd="0" presId="urn:microsoft.com/office/officeart/2005/8/layout/hList2"/>
    <dgm:cxn modelId="{F15F08FD-140D-4271-886A-D64776FAF50E}" type="presOf" srcId="{2422E488-3001-40AF-A44B-06BB69152B0C}" destId="{950E8874-7BF7-441B-BA10-A373667617D9}" srcOrd="0" destOrd="2" presId="urn:microsoft.com/office/officeart/2005/8/layout/hList2"/>
    <dgm:cxn modelId="{B4A47F3D-4CDD-49DA-8BC0-1ED51D455B31}" type="presParOf" srcId="{FD23F39A-BA6C-4651-8662-48A4B8F5C34C}" destId="{209F0BEB-99E5-4BA9-8E4B-23E647596ABD}" srcOrd="0" destOrd="0" presId="urn:microsoft.com/office/officeart/2005/8/layout/hList2"/>
    <dgm:cxn modelId="{F87AA59B-769C-4AD7-8819-0C35643CA85E}" type="presParOf" srcId="{209F0BEB-99E5-4BA9-8E4B-23E647596ABD}" destId="{3C446CDA-B2B0-4270-8E50-CE2D7BCB2B85}" srcOrd="0" destOrd="0" presId="urn:microsoft.com/office/officeart/2005/8/layout/hList2"/>
    <dgm:cxn modelId="{DEC372DF-5BDA-4149-8DA6-2271D2C43031}" type="presParOf" srcId="{209F0BEB-99E5-4BA9-8E4B-23E647596ABD}" destId="{B0A2877B-1234-453B-BB23-03CB925A460D}" srcOrd="1" destOrd="0" presId="urn:microsoft.com/office/officeart/2005/8/layout/hList2"/>
    <dgm:cxn modelId="{2D422A44-2856-4AF1-9D67-150AAFC0750B}" type="presParOf" srcId="{209F0BEB-99E5-4BA9-8E4B-23E647596ABD}" destId="{255391E4-3725-43BA-9977-8DC3570A324B}" srcOrd="2" destOrd="0" presId="urn:microsoft.com/office/officeart/2005/8/layout/hList2"/>
    <dgm:cxn modelId="{7FFF6A06-272E-4ADC-B284-4A8C70EB20DD}" type="presParOf" srcId="{FD23F39A-BA6C-4651-8662-48A4B8F5C34C}" destId="{B9A33DFC-0CE7-4DA6-91EF-86EAEF3632F1}" srcOrd="1" destOrd="0" presId="urn:microsoft.com/office/officeart/2005/8/layout/hList2"/>
    <dgm:cxn modelId="{D1E30790-ED33-462A-B324-644A54FBDACC}" type="presParOf" srcId="{FD23F39A-BA6C-4651-8662-48A4B8F5C34C}" destId="{4DAE5348-E5B5-4159-A037-306BFD7B501A}" srcOrd="2" destOrd="0" presId="urn:microsoft.com/office/officeart/2005/8/layout/hList2"/>
    <dgm:cxn modelId="{BA4E272C-43F7-432E-ADFA-839C8D912E6C}" type="presParOf" srcId="{4DAE5348-E5B5-4159-A037-306BFD7B501A}" destId="{2CED4802-47B8-4CCA-8BF0-2BB365777C57}" srcOrd="0" destOrd="0" presId="urn:microsoft.com/office/officeart/2005/8/layout/hList2"/>
    <dgm:cxn modelId="{45AE4311-9302-4E5E-A0C3-37C215C2EDC6}" type="presParOf" srcId="{4DAE5348-E5B5-4159-A037-306BFD7B501A}" destId="{950E8874-7BF7-441B-BA10-A373667617D9}" srcOrd="1" destOrd="0" presId="urn:microsoft.com/office/officeart/2005/8/layout/hList2"/>
    <dgm:cxn modelId="{D112BE28-9383-4298-84AA-49397B7144F5}" type="presParOf" srcId="{4DAE5348-E5B5-4159-A037-306BFD7B501A}" destId="{987DBCA5-5087-45D3-9388-294F69B70DD0}" srcOrd="2" destOrd="0" presId="urn:microsoft.com/office/officeart/2005/8/layout/hList2"/>
    <dgm:cxn modelId="{A4C3C953-86CB-4598-9144-A743DFCD8F75}" type="presParOf" srcId="{FD23F39A-BA6C-4651-8662-48A4B8F5C34C}" destId="{DC526CD0-351C-455D-B97F-40397BCE52FE}" srcOrd="3" destOrd="0" presId="urn:microsoft.com/office/officeart/2005/8/layout/hList2"/>
    <dgm:cxn modelId="{3114D7AA-DCF3-4EBD-9E45-63E9A51FB084}" type="presParOf" srcId="{FD23F39A-BA6C-4651-8662-48A4B8F5C34C}" destId="{5DA2013E-48DD-490B-B9D4-09901BE4FF13}" srcOrd="4" destOrd="0" presId="urn:microsoft.com/office/officeart/2005/8/layout/hList2"/>
    <dgm:cxn modelId="{A174C764-BD14-427F-AEB9-0410C644E94E}" type="presParOf" srcId="{5DA2013E-48DD-490B-B9D4-09901BE4FF13}" destId="{2AC91CB3-1281-4CCF-AE59-5953CDEDFAB2}" srcOrd="0" destOrd="0" presId="urn:microsoft.com/office/officeart/2005/8/layout/hList2"/>
    <dgm:cxn modelId="{3F83AE1A-29C3-4773-9848-DD4268A0D3FD}" type="presParOf" srcId="{5DA2013E-48DD-490B-B9D4-09901BE4FF13}" destId="{6EE98519-0DC8-4B40-9AD6-342D52FF9BDB}" srcOrd="1" destOrd="0" presId="urn:microsoft.com/office/officeart/2005/8/layout/hList2"/>
    <dgm:cxn modelId="{937612CC-5E03-4678-A289-9F72DB5B6200}" type="presParOf" srcId="{5DA2013E-48DD-490B-B9D4-09901BE4FF13}" destId="{B9C69D5B-3ABF-4A7B-97D1-40597748646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F76B54-B8A3-4250-9118-90769423E3E7}" type="doc">
      <dgm:prSet loTypeId="urn:microsoft.com/office/officeart/2005/8/layout/vList5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E1562A63-8463-46BC-9F64-B0327A2DC654}">
      <dgm:prSet phldrT="[Testo]"/>
      <dgm:spPr/>
      <dgm:t>
        <a:bodyPr/>
        <a:lstStyle/>
        <a:p>
          <a:r>
            <a:rPr lang="it-IT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08FCED0D-962F-4A18-9A87-FB283C204896}" type="parTrans" cxnId="{32B87FF6-4B0B-468F-9AAA-CE5CD607ED37}">
      <dgm:prSet/>
      <dgm:spPr/>
      <dgm:t>
        <a:bodyPr/>
        <a:lstStyle/>
        <a:p>
          <a:endParaRPr lang="it-IT"/>
        </a:p>
      </dgm:t>
    </dgm:pt>
    <dgm:pt modelId="{D84B97D0-7608-4D13-AA27-8847ABF2B50F}" type="sibTrans" cxnId="{32B87FF6-4B0B-468F-9AAA-CE5CD607ED37}">
      <dgm:prSet/>
      <dgm:spPr/>
      <dgm:t>
        <a:bodyPr/>
        <a:lstStyle/>
        <a:p>
          <a:endParaRPr lang="it-IT"/>
        </a:p>
      </dgm:t>
    </dgm:pt>
    <dgm:pt modelId="{D56D9557-A597-4169-B2F6-7BDADD891C0A}">
      <dgm:prSet phldrT="[Testo]" custT="1"/>
      <dgm:spPr/>
      <dgm:t>
        <a:bodyPr/>
        <a:lstStyle/>
        <a:p>
          <a:r>
            <a:rPr lang="it-IT" sz="28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28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28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</dgm:t>
    </dgm:pt>
    <dgm:pt modelId="{6BF056F6-D206-4702-B75F-3769E0323A02}" type="parTrans" cxnId="{358CFDE4-108D-4189-B751-70526EC1CCC8}">
      <dgm:prSet/>
      <dgm:spPr/>
      <dgm:t>
        <a:bodyPr/>
        <a:lstStyle/>
        <a:p>
          <a:endParaRPr lang="it-IT"/>
        </a:p>
      </dgm:t>
    </dgm:pt>
    <dgm:pt modelId="{E59E9CCC-C574-474C-BEED-1457976F60A6}" type="sibTrans" cxnId="{358CFDE4-108D-4189-B751-70526EC1CCC8}">
      <dgm:prSet/>
      <dgm:spPr/>
      <dgm:t>
        <a:bodyPr/>
        <a:lstStyle/>
        <a:p>
          <a:endParaRPr lang="it-IT"/>
        </a:p>
      </dgm:t>
    </dgm:pt>
    <dgm:pt modelId="{0A8D443F-4758-4091-98B1-EECFBBBDD2C6}">
      <dgm:prSet phldrT="[Testo]" custT="1"/>
      <dgm:spPr/>
      <dgm:t>
        <a:bodyPr/>
        <a:lstStyle/>
        <a:p>
          <a:r>
            <a:rPr lang="it-IT" sz="28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28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20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839523DF-53D0-4C36-B481-13DF2B3E455E}" type="parTrans" cxnId="{8EE60A73-B4D2-4488-85A5-96B9C2625657}">
      <dgm:prSet/>
      <dgm:spPr/>
      <dgm:t>
        <a:bodyPr/>
        <a:lstStyle/>
        <a:p>
          <a:endParaRPr lang="it-IT"/>
        </a:p>
      </dgm:t>
    </dgm:pt>
    <dgm:pt modelId="{B31E4520-FEB2-47D4-9CAB-00D397DE30B6}" type="sibTrans" cxnId="{8EE60A73-B4D2-4488-85A5-96B9C2625657}">
      <dgm:prSet/>
      <dgm:spPr/>
      <dgm:t>
        <a:bodyPr/>
        <a:lstStyle/>
        <a:p>
          <a:endParaRPr lang="it-IT"/>
        </a:p>
      </dgm:t>
    </dgm:pt>
    <dgm:pt modelId="{9B736A81-4207-4E6E-BF4C-408F4929D620}">
      <dgm:prSet phldrT="[Testo]" custT="1"/>
      <dgm:spPr/>
      <dgm:t>
        <a:bodyPr/>
        <a:lstStyle/>
        <a:p>
          <a:r>
            <a:rPr lang="it-IT" sz="28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28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</dgm:t>
    </dgm:pt>
    <dgm:pt modelId="{B2E647C2-1B39-43E7-AAB5-5635AC279303}" type="parTrans" cxnId="{2D88204C-2DFC-DE40-880D-580A3AD689F4}">
      <dgm:prSet/>
      <dgm:spPr/>
      <dgm:t>
        <a:bodyPr/>
        <a:lstStyle/>
        <a:p>
          <a:endParaRPr lang="it-IT"/>
        </a:p>
      </dgm:t>
    </dgm:pt>
    <dgm:pt modelId="{F9C173C1-452B-4EAA-BFBB-B9143E6D3214}" type="sibTrans" cxnId="{2D88204C-2DFC-DE40-880D-580A3AD689F4}">
      <dgm:prSet/>
      <dgm:spPr/>
      <dgm:t>
        <a:bodyPr/>
        <a:lstStyle/>
        <a:p>
          <a:endParaRPr lang="it-IT"/>
        </a:p>
      </dgm:t>
    </dgm:pt>
    <dgm:pt modelId="{8FE9359F-8A2A-4029-A185-9D4ECEA86E2E}" type="pres">
      <dgm:prSet presAssocID="{B6F76B54-B8A3-4250-9118-90769423E3E7}" presName="Name0" presStyleCnt="0">
        <dgm:presLayoutVars>
          <dgm:dir/>
          <dgm:animLvl val="lvl"/>
          <dgm:resizeHandles val="exact"/>
        </dgm:presLayoutVars>
      </dgm:prSet>
      <dgm:spPr/>
    </dgm:pt>
    <dgm:pt modelId="{C33E94E0-99BD-4B5F-B4B4-DB69F673C829}" type="pres">
      <dgm:prSet presAssocID="{E1562A63-8463-46BC-9F64-B0327A2DC654}" presName="linNode" presStyleCnt="0"/>
      <dgm:spPr/>
    </dgm:pt>
    <dgm:pt modelId="{6FC95FF6-D638-4613-AF94-445144AC8227}" type="pres">
      <dgm:prSet presAssocID="{E1562A63-8463-46BC-9F64-B0327A2DC654}" presName="parentText" presStyleLbl="node1" presStyleIdx="0" presStyleCnt="1" custScaleX="78303">
        <dgm:presLayoutVars>
          <dgm:chMax val="1"/>
          <dgm:bulletEnabled val="1"/>
        </dgm:presLayoutVars>
      </dgm:prSet>
      <dgm:spPr/>
    </dgm:pt>
    <dgm:pt modelId="{C24FA979-D324-41A6-8E13-CC6E385915F7}" type="pres">
      <dgm:prSet presAssocID="{E1562A63-8463-46BC-9F64-B0327A2DC654}" presName="descendantText" presStyleLbl="alignAccFollowNode1" presStyleIdx="0" presStyleCnt="1" custLinFactNeighborX="360">
        <dgm:presLayoutVars>
          <dgm:bulletEnabled val="1"/>
        </dgm:presLayoutVars>
      </dgm:prSet>
      <dgm:spPr/>
    </dgm:pt>
  </dgm:ptLst>
  <dgm:cxnLst>
    <dgm:cxn modelId="{2D88204C-2DFC-DE40-880D-580A3AD689F4}" srcId="{E1562A63-8463-46BC-9F64-B0327A2DC654}" destId="{9B736A81-4207-4E6E-BF4C-408F4929D620}" srcOrd="0" destOrd="0" parTransId="{B2E647C2-1B39-43E7-AAB5-5635AC279303}" sibTransId="{F9C173C1-452B-4EAA-BFBB-B9143E6D3214}"/>
    <dgm:cxn modelId="{8EE60A73-B4D2-4488-85A5-96B9C2625657}" srcId="{E1562A63-8463-46BC-9F64-B0327A2DC654}" destId="{0A8D443F-4758-4091-98B1-EECFBBBDD2C6}" srcOrd="2" destOrd="0" parTransId="{839523DF-53D0-4C36-B481-13DF2B3E455E}" sibTransId="{B31E4520-FEB2-47D4-9CAB-00D397DE30B6}"/>
    <dgm:cxn modelId="{62B78C91-408D-4C2B-8F55-30B23BC693A5}" type="presOf" srcId="{E1562A63-8463-46BC-9F64-B0327A2DC654}" destId="{6FC95FF6-D638-4613-AF94-445144AC8227}" srcOrd="0" destOrd="0" presId="urn:microsoft.com/office/officeart/2005/8/layout/vList5"/>
    <dgm:cxn modelId="{8E9E15B7-BF6F-914E-B3A3-349AE9C2B9DB}" type="presOf" srcId="{9B736A81-4207-4E6E-BF4C-408F4929D620}" destId="{C24FA979-D324-41A6-8E13-CC6E385915F7}" srcOrd="0" destOrd="0" presId="urn:microsoft.com/office/officeart/2005/8/layout/vList5"/>
    <dgm:cxn modelId="{DCAC31C1-167A-4802-B7B5-0C64C5CF7EA3}" type="presOf" srcId="{B6F76B54-B8A3-4250-9118-90769423E3E7}" destId="{8FE9359F-8A2A-4029-A185-9D4ECEA86E2E}" srcOrd="0" destOrd="0" presId="urn:microsoft.com/office/officeart/2005/8/layout/vList5"/>
    <dgm:cxn modelId="{7EA21FDB-EDCA-4E8F-862E-05775C0EAE27}" type="presOf" srcId="{0A8D443F-4758-4091-98B1-EECFBBBDD2C6}" destId="{C24FA979-D324-41A6-8E13-CC6E385915F7}" srcOrd="0" destOrd="2" presId="urn:microsoft.com/office/officeart/2005/8/layout/vList5"/>
    <dgm:cxn modelId="{358CFDE4-108D-4189-B751-70526EC1CCC8}" srcId="{E1562A63-8463-46BC-9F64-B0327A2DC654}" destId="{D56D9557-A597-4169-B2F6-7BDADD891C0A}" srcOrd="1" destOrd="0" parTransId="{6BF056F6-D206-4702-B75F-3769E0323A02}" sibTransId="{E59E9CCC-C574-474C-BEED-1457976F60A6}"/>
    <dgm:cxn modelId="{EE4C66EA-3217-4818-93C7-407CF78B1F83}" type="presOf" srcId="{D56D9557-A597-4169-B2F6-7BDADD891C0A}" destId="{C24FA979-D324-41A6-8E13-CC6E385915F7}" srcOrd="0" destOrd="1" presId="urn:microsoft.com/office/officeart/2005/8/layout/vList5"/>
    <dgm:cxn modelId="{32B87FF6-4B0B-468F-9AAA-CE5CD607ED37}" srcId="{B6F76B54-B8A3-4250-9118-90769423E3E7}" destId="{E1562A63-8463-46BC-9F64-B0327A2DC654}" srcOrd="0" destOrd="0" parTransId="{08FCED0D-962F-4A18-9A87-FB283C204896}" sibTransId="{D84B97D0-7608-4D13-AA27-8847ABF2B50F}"/>
    <dgm:cxn modelId="{D9038DE8-97BB-4B25-9D1D-EB78425E2A8C}" type="presParOf" srcId="{8FE9359F-8A2A-4029-A185-9D4ECEA86E2E}" destId="{C33E94E0-99BD-4B5F-B4B4-DB69F673C829}" srcOrd="0" destOrd="0" presId="urn:microsoft.com/office/officeart/2005/8/layout/vList5"/>
    <dgm:cxn modelId="{1153A490-2E94-4382-B7E8-4639DE4CD2F9}" type="presParOf" srcId="{C33E94E0-99BD-4B5F-B4B4-DB69F673C829}" destId="{6FC95FF6-D638-4613-AF94-445144AC8227}" srcOrd="0" destOrd="0" presId="urn:microsoft.com/office/officeart/2005/8/layout/vList5"/>
    <dgm:cxn modelId="{15F47C35-6A06-4E40-898B-49EBA7265C72}" type="presParOf" srcId="{C33E94E0-99BD-4B5F-B4B4-DB69F673C829}" destId="{C24FA979-D324-41A6-8E13-CC6E385915F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F76B54-B8A3-4250-9118-90769423E3E7}" type="doc">
      <dgm:prSet loTypeId="urn:microsoft.com/office/officeart/2005/8/layout/vList5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E1562A63-8463-46BC-9F64-B0327A2DC654}">
      <dgm:prSet phldrT="[Testo]"/>
      <dgm:spPr/>
      <dgm:t>
        <a:bodyPr/>
        <a:lstStyle/>
        <a:p>
          <a:r>
            <a:rPr lang="it-IT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08FCED0D-962F-4A18-9A87-FB283C204896}" type="parTrans" cxnId="{32B87FF6-4B0B-468F-9AAA-CE5CD607ED37}">
      <dgm:prSet/>
      <dgm:spPr/>
      <dgm:t>
        <a:bodyPr/>
        <a:lstStyle/>
        <a:p>
          <a:endParaRPr lang="it-IT"/>
        </a:p>
      </dgm:t>
    </dgm:pt>
    <dgm:pt modelId="{D84B97D0-7608-4D13-AA27-8847ABF2B50F}" type="sibTrans" cxnId="{32B87FF6-4B0B-468F-9AAA-CE5CD607ED37}">
      <dgm:prSet/>
      <dgm:spPr/>
      <dgm:t>
        <a:bodyPr/>
        <a:lstStyle/>
        <a:p>
          <a:endParaRPr lang="it-IT"/>
        </a:p>
      </dgm:t>
    </dgm:pt>
    <dgm:pt modelId="{D56D9557-A597-4169-B2F6-7BDADD891C0A}">
      <dgm:prSet phldrT="[Testo]" custT="1"/>
      <dgm:spPr/>
      <dgm:t>
        <a:bodyPr/>
        <a:lstStyle/>
        <a:p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</dgm:t>
    </dgm:pt>
    <dgm:pt modelId="{6BF056F6-D206-4702-B75F-3769E0323A02}" type="parTrans" cxnId="{358CFDE4-108D-4189-B751-70526EC1CCC8}">
      <dgm:prSet/>
      <dgm:spPr/>
      <dgm:t>
        <a:bodyPr/>
        <a:lstStyle/>
        <a:p>
          <a:endParaRPr lang="it-IT"/>
        </a:p>
      </dgm:t>
    </dgm:pt>
    <dgm:pt modelId="{E59E9CCC-C574-474C-BEED-1457976F60A6}" type="sibTrans" cxnId="{358CFDE4-108D-4189-B751-70526EC1CCC8}">
      <dgm:prSet/>
      <dgm:spPr/>
      <dgm:t>
        <a:bodyPr/>
        <a:lstStyle/>
        <a:p>
          <a:endParaRPr lang="it-IT"/>
        </a:p>
      </dgm:t>
    </dgm:pt>
    <dgm:pt modelId="{0A8D443F-4758-4091-98B1-EECFBBBDD2C6}">
      <dgm:prSet phldrT="[Testo]" custT="1"/>
      <dgm:spPr/>
      <dgm:t>
        <a:bodyPr/>
        <a:lstStyle/>
        <a:p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11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839523DF-53D0-4C36-B481-13DF2B3E455E}" type="parTrans" cxnId="{8EE60A73-B4D2-4488-85A5-96B9C2625657}">
      <dgm:prSet/>
      <dgm:spPr/>
      <dgm:t>
        <a:bodyPr/>
        <a:lstStyle/>
        <a:p>
          <a:endParaRPr lang="it-IT"/>
        </a:p>
      </dgm:t>
    </dgm:pt>
    <dgm:pt modelId="{B31E4520-FEB2-47D4-9CAB-00D397DE30B6}" type="sibTrans" cxnId="{8EE60A73-B4D2-4488-85A5-96B9C2625657}">
      <dgm:prSet/>
      <dgm:spPr/>
      <dgm:t>
        <a:bodyPr/>
        <a:lstStyle/>
        <a:p>
          <a:endParaRPr lang="it-IT"/>
        </a:p>
      </dgm:t>
    </dgm:pt>
    <dgm:pt modelId="{9B736A81-4207-4E6E-BF4C-408F4929D620}">
      <dgm:prSet phldrT="[Testo]" custT="1"/>
      <dgm:spPr/>
      <dgm:t>
        <a:bodyPr/>
        <a:lstStyle/>
        <a:p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</dgm:t>
    </dgm:pt>
    <dgm:pt modelId="{B2E647C2-1B39-43E7-AAB5-5635AC279303}" type="parTrans" cxnId="{65380EF5-FE0D-46FB-8649-BCB544550949}">
      <dgm:prSet/>
      <dgm:spPr/>
      <dgm:t>
        <a:bodyPr/>
        <a:lstStyle/>
        <a:p>
          <a:endParaRPr lang="it-IT"/>
        </a:p>
      </dgm:t>
    </dgm:pt>
    <dgm:pt modelId="{F9C173C1-452B-4EAA-BFBB-B9143E6D3214}" type="sibTrans" cxnId="{65380EF5-FE0D-46FB-8649-BCB544550949}">
      <dgm:prSet/>
      <dgm:spPr/>
      <dgm:t>
        <a:bodyPr/>
        <a:lstStyle/>
        <a:p>
          <a:endParaRPr lang="it-IT"/>
        </a:p>
      </dgm:t>
    </dgm:pt>
    <dgm:pt modelId="{8FE9359F-8A2A-4029-A185-9D4ECEA86E2E}" type="pres">
      <dgm:prSet presAssocID="{B6F76B54-B8A3-4250-9118-90769423E3E7}" presName="Name0" presStyleCnt="0">
        <dgm:presLayoutVars>
          <dgm:dir/>
          <dgm:animLvl val="lvl"/>
          <dgm:resizeHandles val="exact"/>
        </dgm:presLayoutVars>
      </dgm:prSet>
      <dgm:spPr/>
    </dgm:pt>
    <dgm:pt modelId="{C33E94E0-99BD-4B5F-B4B4-DB69F673C829}" type="pres">
      <dgm:prSet presAssocID="{E1562A63-8463-46BC-9F64-B0327A2DC654}" presName="linNode" presStyleCnt="0"/>
      <dgm:spPr/>
    </dgm:pt>
    <dgm:pt modelId="{6FC95FF6-D638-4613-AF94-445144AC8227}" type="pres">
      <dgm:prSet presAssocID="{E1562A63-8463-46BC-9F64-B0327A2DC654}" presName="parentText" presStyleLbl="node1" presStyleIdx="0" presStyleCnt="1" custScaleX="78303">
        <dgm:presLayoutVars>
          <dgm:chMax val="1"/>
          <dgm:bulletEnabled val="1"/>
        </dgm:presLayoutVars>
      </dgm:prSet>
      <dgm:spPr/>
    </dgm:pt>
    <dgm:pt modelId="{C24FA979-D324-41A6-8E13-CC6E385915F7}" type="pres">
      <dgm:prSet presAssocID="{E1562A63-8463-46BC-9F64-B0327A2DC654}" presName="descendantText" presStyleLbl="alignAccFollowNode1" presStyleIdx="0" presStyleCnt="1" custLinFactNeighborX="360">
        <dgm:presLayoutVars>
          <dgm:bulletEnabled val="1"/>
        </dgm:presLayoutVars>
      </dgm:prSet>
      <dgm:spPr/>
    </dgm:pt>
  </dgm:ptLst>
  <dgm:cxnLst>
    <dgm:cxn modelId="{8EE60A73-B4D2-4488-85A5-96B9C2625657}" srcId="{E1562A63-8463-46BC-9F64-B0327A2DC654}" destId="{0A8D443F-4758-4091-98B1-EECFBBBDD2C6}" srcOrd="2" destOrd="0" parTransId="{839523DF-53D0-4C36-B481-13DF2B3E455E}" sibTransId="{B31E4520-FEB2-47D4-9CAB-00D397DE30B6}"/>
    <dgm:cxn modelId="{62B78C91-408D-4C2B-8F55-30B23BC693A5}" type="presOf" srcId="{E1562A63-8463-46BC-9F64-B0327A2DC654}" destId="{6FC95FF6-D638-4613-AF94-445144AC8227}" srcOrd="0" destOrd="0" presId="urn:microsoft.com/office/officeart/2005/8/layout/vList5"/>
    <dgm:cxn modelId="{CA43C7A7-2B2D-4C1E-B6AB-2F0C2E4D4E9E}" type="presOf" srcId="{9B736A81-4207-4E6E-BF4C-408F4929D620}" destId="{C24FA979-D324-41A6-8E13-CC6E385915F7}" srcOrd="0" destOrd="0" presId="urn:microsoft.com/office/officeart/2005/8/layout/vList5"/>
    <dgm:cxn modelId="{DCAC31C1-167A-4802-B7B5-0C64C5CF7EA3}" type="presOf" srcId="{B6F76B54-B8A3-4250-9118-90769423E3E7}" destId="{8FE9359F-8A2A-4029-A185-9D4ECEA86E2E}" srcOrd="0" destOrd="0" presId="urn:microsoft.com/office/officeart/2005/8/layout/vList5"/>
    <dgm:cxn modelId="{7EA21FDB-EDCA-4E8F-862E-05775C0EAE27}" type="presOf" srcId="{0A8D443F-4758-4091-98B1-EECFBBBDD2C6}" destId="{C24FA979-D324-41A6-8E13-CC6E385915F7}" srcOrd="0" destOrd="2" presId="urn:microsoft.com/office/officeart/2005/8/layout/vList5"/>
    <dgm:cxn modelId="{358CFDE4-108D-4189-B751-70526EC1CCC8}" srcId="{E1562A63-8463-46BC-9F64-B0327A2DC654}" destId="{D56D9557-A597-4169-B2F6-7BDADD891C0A}" srcOrd="1" destOrd="0" parTransId="{6BF056F6-D206-4702-B75F-3769E0323A02}" sibTransId="{E59E9CCC-C574-474C-BEED-1457976F60A6}"/>
    <dgm:cxn modelId="{EE4C66EA-3217-4818-93C7-407CF78B1F83}" type="presOf" srcId="{D56D9557-A597-4169-B2F6-7BDADD891C0A}" destId="{C24FA979-D324-41A6-8E13-CC6E385915F7}" srcOrd="0" destOrd="1" presId="urn:microsoft.com/office/officeart/2005/8/layout/vList5"/>
    <dgm:cxn modelId="{65380EF5-FE0D-46FB-8649-BCB544550949}" srcId="{E1562A63-8463-46BC-9F64-B0327A2DC654}" destId="{9B736A81-4207-4E6E-BF4C-408F4929D620}" srcOrd="0" destOrd="0" parTransId="{B2E647C2-1B39-43E7-AAB5-5635AC279303}" sibTransId="{F9C173C1-452B-4EAA-BFBB-B9143E6D3214}"/>
    <dgm:cxn modelId="{32B87FF6-4B0B-468F-9AAA-CE5CD607ED37}" srcId="{B6F76B54-B8A3-4250-9118-90769423E3E7}" destId="{E1562A63-8463-46BC-9F64-B0327A2DC654}" srcOrd="0" destOrd="0" parTransId="{08FCED0D-962F-4A18-9A87-FB283C204896}" sibTransId="{D84B97D0-7608-4D13-AA27-8847ABF2B50F}"/>
    <dgm:cxn modelId="{D9038DE8-97BB-4B25-9D1D-EB78425E2A8C}" type="presParOf" srcId="{8FE9359F-8A2A-4029-A185-9D4ECEA86E2E}" destId="{C33E94E0-99BD-4B5F-B4B4-DB69F673C829}" srcOrd="0" destOrd="0" presId="urn:microsoft.com/office/officeart/2005/8/layout/vList5"/>
    <dgm:cxn modelId="{1153A490-2E94-4382-B7E8-4639DE4CD2F9}" type="presParOf" srcId="{C33E94E0-99BD-4B5F-B4B4-DB69F673C829}" destId="{6FC95FF6-D638-4613-AF94-445144AC8227}" srcOrd="0" destOrd="0" presId="urn:microsoft.com/office/officeart/2005/8/layout/vList5"/>
    <dgm:cxn modelId="{15F47C35-6A06-4E40-898B-49EBA7265C72}" type="presParOf" srcId="{C33E94E0-99BD-4B5F-B4B4-DB69F673C829}" destId="{C24FA979-D324-41A6-8E13-CC6E385915F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F76B54-B8A3-4250-9118-90769423E3E7}" type="doc">
      <dgm:prSet loTypeId="urn:microsoft.com/office/officeart/2005/8/layout/vList5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E1562A63-8463-46BC-9F64-B0327A2DC654}">
      <dgm:prSet phldrT="[Testo]"/>
      <dgm:spPr/>
      <dgm:t>
        <a:bodyPr/>
        <a:lstStyle/>
        <a:p>
          <a:r>
            <a:rPr lang="it-IT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08FCED0D-962F-4A18-9A87-FB283C204896}" type="parTrans" cxnId="{32B87FF6-4B0B-468F-9AAA-CE5CD607ED37}">
      <dgm:prSet/>
      <dgm:spPr/>
      <dgm:t>
        <a:bodyPr/>
        <a:lstStyle/>
        <a:p>
          <a:endParaRPr lang="it-IT"/>
        </a:p>
      </dgm:t>
    </dgm:pt>
    <dgm:pt modelId="{D84B97D0-7608-4D13-AA27-8847ABF2B50F}" type="sibTrans" cxnId="{32B87FF6-4B0B-468F-9AAA-CE5CD607ED37}">
      <dgm:prSet/>
      <dgm:spPr/>
      <dgm:t>
        <a:bodyPr/>
        <a:lstStyle/>
        <a:p>
          <a:endParaRPr lang="it-IT"/>
        </a:p>
      </dgm:t>
    </dgm:pt>
    <dgm:pt modelId="{D56D9557-A597-4169-B2F6-7BDADD891C0A}">
      <dgm:prSet phldrT="[Testo]" custT="1"/>
      <dgm:spPr/>
      <dgm:t>
        <a:bodyPr/>
        <a:lstStyle/>
        <a:p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</dgm:t>
    </dgm:pt>
    <dgm:pt modelId="{6BF056F6-D206-4702-B75F-3769E0323A02}" type="parTrans" cxnId="{358CFDE4-108D-4189-B751-70526EC1CCC8}">
      <dgm:prSet/>
      <dgm:spPr/>
      <dgm:t>
        <a:bodyPr/>
        <a:lstStyle/>
        <a:p>
          <a:endParaRPr lang="it-IT"/>
        </a:p>
      </dgm:t>
    </dgm:pt>
    <dgm:pt modelId="{E59E9CCC-C574-474C-BEED-1457976F60A6}" type="sibTrans" cxnId="{358CFDE4-108D-4189-B751-70526EC1CCC8}">
      <dgm:prSet/>
      <dgm:spPr/>
      <dgm:t>
        <a:bodyPr/>
        <a:lstStyle/>
        <a:p>
          <a:endParaRPr lang="it-IT"/>
        </a:p>
      </dgm:t>
    </dgm:pt>
    <dgm:pt modelId="{0A8D443F-4758-4091-98B1-EECFBBBDD2C6}">
      <dgm:prSet phldrT="[Testo]" custT="1"/>
      <dgm:spPr/>
      <dgm:t>
        <a:bodyPr/>
        <a:lstStyle/>
        <a:p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11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839523DF-53D0-4C36-B481-13DF2B3E455E}" type="parTrans" cxnId="{8EE60A73-B4D2-4488-85A5-96B9C2625657}">
      <dgm:prSet/>
      <dgm:spPr/>
      <dgm:t>
        <a:bodyPr/>
        <a:lstStyle/>
        <a:p>
          <a:endParaRPr lang="it-IT"/>
        </a:p>
      </dgm:t>
    </dgm:pt>
    <dgm:pt modelId="{B31E4520-FEB2-47D4-9CAB-00D397DE30B6}" type="sibTrans" cxnId="{8EE60A73-B4D2-4488-85A5-96B9C2625657}">
      <dgm:prSet/>
      <dgm:spPr/>
      <dgm:t>
        <a:bodyPr/>
        <a:lstStyle/>
        <a:p>
          <a:endParaRPr lang="it-IT"/>
        </a:p>
      </dgm:t>
    </dgm:pt>
    <dgm:pt modelId="{9B736A81-4207-4E6E-BF4C-408F4929D620}">
      <dgm:prSet phldrT="[Testo]" custT="1"/>
      <dgm:spPr/>
      <dgm:t>
        <a:bodyPr/>
        <a:lstStyle/>
        <a:p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</dgm:t>
    </dgm:pt>
    <dgm:pt modelId="{B2E647C2-1B39-43E7-AAB5-5635AC279303}" type="parTrans" cxnId="{65380EF5-FE0D-46FB-8649-BCB544550949}">
      <dgm:prSet/>
      <dgm:spPr/>
      <dgm:t>
        <a:bodyPr/>
        <a:lstStyle/>
        <a:p>
          <a:endParaRPr lang="it-IT"/>
        </a:p>
      </dgm:t>
    </dgm:pt>
    <dgm:pt modelId="{F9C173C1-452B-4EAA-BFBB-B9143E6D3214}" type="sibTrans" cxnId="{65380EF5-FE0D-46FB-8649-BCB544550949}">
      <dgm:prSet/>
      <dgm:spPr/>
      <dgm:t>
        <a:bodyPr/>
        <a:lstStyle/>
        <a:p>
          <a:endParaRPr lang="it-IT"/>
        </a:p>
      </dgm:t>
    </dgm:pt>
    <dgm:pt modelId="{8FE9359F-8A2A-4029-A185-9D4ECEA86E2E}" type="pres">
      <dgm:prSet presAssocID="{B6F76B54-B8A3-4250-9118-90769423E3E7}" presName="Name0" presStyleCnt="0">
        <dgm:presLayoutVars>
          <dgm:dir/>
          <dgm:animLvl val="lvl"/>
          <dgm:resizeHandles val="exact"/>
        </dgm:presLayoutVars>
      </dgm:prSet>
      <dgm:spPr/>
    </dgm:pt>
    <dgm:pt modelId="{C33E94E0-99BD-4B5F-B4B4-DB69F673C829}" type="pres">
      <dgm:prSet presAssocID="{E1562A63-8463-46BC-9F64-B0327A2DC654}" presName="linNode" presStyleCnt="0"/>
      <dgm:spPr/>
    </dgm:pt>
    <dgm:pt modelId="{6FC95FF6-D638-4613-AF94-445144AC8227}" type="pres">
      <dgm:prSet presAssocID="{E1562A63-8463-46BC-9F64-B0327A2DC654}" presName="parentText" presStyleLbl="node1" presStyleIdx="0" presStyleCnt="1" custScaleX="78303">
        <dgm:presLayoutVars>
          <dgm:chMax val="1"/>
          <dgm:bulletEnabled val="1"/>
        </dgm:presLayoutVars>
      </dgm:prSet>
      <dgm:spPr/>
    </dgm:pt>
    <dgm:pt modelId="{C24FA979-D324-41A6-8E13-CC6E385915F7}" type="pres">
      <dgm:prSet presAssocID="{E1562A63-8463-46BC-9F64-B0327A2DC654}" presName="descendantText" presStyleLbl="alignAccFollowNode1" presStyleIdx="0" presStyleCnt="1" custLinFactNeighborX="360">
        <dgm:presLayoutVars>
          <dgm:bulletEnabled val="1"/>
        </dgm:presLayoutVars>
      </dgm:prSet>
      <dgm:spPr/>
    </dgm:pt>
  </dgm:ptLst>
  <dgm:cxnLst>
    <dgm:cxn modelId="{8EE60A73-B4D2-4488-85A5-96B9C2625657}" srcId="{E1562A63-8463-46BC-9F64-B0327A2DC654}" destId="{0A8D443F-4758-4091-98B1-EECFBBBDD2C6}" srcOrd="2" destOrd="0" parTransId="{839523DF-53D0-4C36-B481-13DF2B3E455E}" sibTransId="{B31E4520-FEB2-47D4-9CAB-00D397DE30B6}"/>
    <dgm:cxn modelId="{62B78C91-408D-4C2B-8F55-30B23BC693A5}" type="presOf" srcId="{E1562A63-8463-46BC-9F64-B0327A2DC654}" destId="{6FC95FF6-D638-4613-AF94-445144AC8227}" srcOrd="0" destOrd="0" presId="urn:microsoft.com/office/officeart/2005/8/layout/vList5"/>
    <dgm:cxn modelId="{CA43C7A7-2B2D-4C1E-B6AB-2F0C2E4D4E9E}" type="presOf" srcId="{9B736A81-4207-4E6E-BF4C-408F4929D620}" destId="{C24FA979-D324-41A6-8E13-CC6E385915F7}" srcOrd="0" destOrd="0" presId="urn:microsoft.com/office/officeart/2005/8/layout/vList5"/>
    <dgm:cxn modelId="{DCAC31C1-167A-4802-B7B5-0C64C5CF7EA3}" type="presOf" srcId="{B6F76B54-B8A3-4250-9118-90769423E3E7}" destId="{8FE9359F-8A2A-4029-A185-9D4ECEA86E2E}" srcOrd="0" destOrd="0" presId="urn:microsoft.com/office/officeart/2005/8/layout/vList5"/>
    <dgm:cxn modelId="{7EA21FDB-EDCA-4E8F-862E-05775C0EAE27}" type="presOf" srcId="{0A8D443F-4758-4091-98B1-EECFBBBDD2C6}" destId="{C24FA979-D324-41A6-8E13-CC6E385915F7}" srcOrd="0" destOrd="2" presId="urn:microsoft.com/office/officeart/2005/8/layout/vList5"/>
    <dgm:cxn modelId="{358CFDE4-108D-4189-B751-70526EC1CCC8}" srcId="{E1562A63-8463-46BC-9F64-B0327A2DC654}" destId="{D56D9557-A597-4169-B2F6-7BDADD891C0A}" srcOrd="1" destOrd="0" parTransId="{6BF056F6-D206-4702-B75F-3769E0323A02}" sibTransId="{E59E9CCC-C574-474C-BEED-1457976F60A6}"/>
    <dgm:cxn modelId="{EE4C66EA-3217-4818-93C7-407CF78B1F83}" type="presOf" srcId="{D56D9557-A597-4169-B2F6-7BDADD891C0A}" destId="{C24FA979-D324-41A6-8E13-CC6E385915F7}" srcOrd="0" destOrd="1" presId="urn:microsoft.com/office/officeart/2005/8/layout/vList5"/>
    <dgm:cxn modelId="{65380EF5-FE0D-46FB-8649-BCB544550949}" srcId="{E1562A63-8463-46BC-9F64-B0327A2DC654}" destId="{9B736A81-4207-4E6E-BF4C-408F4929D620}" srcOrd="0" destOrd="0" parTransId="{B2E647C2-1B39-43E7-AAB5-5635AC279303}" sibTransId="{F9C173C1-452B-4EAA-BFBB-B9143E6D3214}"/>
    <dgm:cxn modelId="{32B87FF6-4B0B-468F-9AAA-CE5CD607ED37}" srcId="{B6F76B54-B8A3-4250-9118-90769423E3E7}" destId="{E1562A63-8463-46BC-9F64-B0327A2DC654}" srcOrd="0" destOrd="0" parTransId="{08FCED0D-962F-4A18-9A87-FB283C204896}" sibTransId="{D84B97D0-7608-4D13-AA27-8847ABF2B50F}"/>
    <dgm:cxn modelId="{D9038DE8-97BB-4B25-9D1D-EB78425E2A8C}" type="presParOf" srcId="{8FE9359F-8A2A-4029-A185-9D4ECEA86E2E}" destId="{C33E94E0-99BD-4B5F-B4B4-DB69F673C829}" srcOrd="0" destOrd="0" presId="urn:microsoft.com/office/officeart/2005/8/layout/vList5"/>
    <dgm:cxn modelId="{1153A490-2E94-4382-B7E8-4639DE4CD2F9}" type="presParOf" srcId="{C33E94E0-99BD-4B5F-B4B4-DB69F673C829}" destId="{6FC95FF6-D638-4613-AF94-445144AC8227}" srcOrd="0" destOrd="0" presId="urn:microsoft.com/office/officeart/2005/8/layout/vList5"/>
    <dgm:cxn modelId="{15F47C35-6A06-4E40-898B-49EBA7265C72}" type="presParOf" srcId="{C33E94E0-99BD-4B5F-B4B4-DB69F673C829}" destId="{C24FA979-D324-41A6-8E13-CC6E385915F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F76B54-B8A3-4250-9118-90769423E3E7}" type="doc">
      <dgm:prSet loTypeId="urn:microsoft.com/office/officeart/2005/8/layout/vList5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E1562A63-8463-46BC-9F64-B0327A2DC654}">
      <dgm:prSet phldrT="[Testo]"/>
      <dgm:spPr/>
      <dgm:t>
        <a:bodyPr/>
        <a:lstStyle/>
        <a:p>
          <a:r>
            <a:rPr lang="it-IT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08FCED0D-962F-4A18-9A87-FB283C204896}" type="parTrans" cxnId="{32B87FF6-4B0B-468F-9AAA-CE5CD607ED37}">
      <dgm:prSet/>
      <dgm:spPr/>
      <dgm:t>
        <a:bodyPr/>
        <a:lstStyle/>
        <a:p>
          <a:endParaRPr lang="it-IT"/>
        </a:p>
      </dgm:t>
    </dgm:pt>
    <dgm:pt modelId="{D84B97D0-7608-4D13-AA27-8847ABF2B50F}" type="sibTrans" cxnId="{32B87FF6-4B0B-468F-9AAA-CE5CD607ED37}">
      <dgm:prSet/>
      <dgm:spPr/>
      <dgm:t>
        <a:bodyPr/>
        <a:lstStyle/>
        <a:p>
          <a:endParaRPr lang="it-IT"/>
        </a:p>
      </dgm:t>
    </dgm:pt>
    <dgm:pt modelId="{D56D9557-A597-4169-B2F6-7BDADD891C0A}">
      <dgm:prSet phldrT="[Testo]" custT="1"/>
      <dgm:spPr/>
      <dgm:t>
        <a:bodyPr/>
        <a:lstStyle/>
        <a:p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</dgm:t>
    </dgm:pt>
    <dgm:pt modelId="{6BF056F6-D206-4702-B75F-3769E0323A02}" type="parTrans" cxnId="{358CFDE4-108D-4189-B751-70526EC1CCC8}">
      <dgm:prSet/>
      <dgm:spPr/>
      <dgm:t>
        <a:bodyPr/>
        <a:lstStyle/>
        <a:p>
          <a:endParaRPr lang="it-IT"/>
        </a:p>
      </dgm:t>
    </dgm:pt>
    <dgm:pt modelId="{E59E9CCC-C574-474C-BEED-1457976F60A6}" type="sibTrans" cxnId="{358CFDE4-108D-4189-B751-70526EC1CCC8}">
      <dgm:prSet/>
      <dgm:spPr/>
      <dgm:t>
        <a:bodyPr/>
        <a:lstStyle/>
        <a:p>
          <a:endParaRPr lang="it-IT"/>
        </a:p>
      </dgm:t>
    </dgm:pt>
    <dgm:pt modelId="{0A8D443F-4758-4091-98B1-EECFBBBDD2C6}">
      <dgm:prSet phldrT="[Testo]" custT="1"/>
      <dgm:spPr/>
      <dgm:t>
        <a:bodyPr/>
        <a:lstStyle/>
        <a:p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11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839523DF-53D0-4C36-B481-13DF2B3E455E}" type="parTrans" cxnId="{8EE60A73-B4D2-4488-85A5-96B9C2625657}">
      <dgm:prSet/>
      <dgm:spPr/>
      <dgm:t>
        <a:bodyPr/>
        <a:lstStyle/>
        <a:p>
          <a:endParaRPr lang="it-IT"/>
        </a:p>
      </dgm:t>
    </dgm:pt>
    <dgm:pt modelId="{B31E4520-FEB2-47D4-9CAB-00D397DE30B6}" type="sibTrans" cxnId="{8EE60A73-B4D2-4488-85A5-96B9C2625657}">
      <dgm:prSet/>
      <dgm:spPr/>
      <dgm:t>
        <a:bodyPr/>
        <a:lstStyle/>
        <a:p>
          <a:endParaRPr lang="it-IT"/>
        </a:p>
      </dgm:t>
    </dgm:pt>
    <dgm:pt modelId="{9B736A81-4207-4E6E-BF4C-408F4929D620}">
      <dgm:prSet phldrT="[Testo]" custT="1"/>
      <dgm:spPr/>
      <dgm:t>
        <a:bodyPr/>
        <a:lstStyle/>
        <a:p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</dgm:t>
    </dgm:pt>
    <dgm:pt modelId="{B2E647C2-1B39-43E7-AAB5-5635AC279303}" type="parTrans" cxnId="{65380EF5-FE0D-46FB-8649-BCB544550949}">
      <dgm:prSet/>
      <dgm:spPr/>
      <dgm:t>
        <a:bodyPr/>
        <a:lstStyle/>
        <a:p>
          <a:endParaRPr lang="it-IT"/>
        </a:p>
      </dgm:t>
    </dgm:pt>
    <dgm:pt modelId="{F9C173C1-452B-4EAA-BFBB-B9143E6D3214}" type="sibTrans" cxnId="{65380EF5-FE0D-46FB-8649-BCB544550949}">
      <dgm:prSet/>
      <dgm:spPr/>
      <dgm:t>
        <a:bodyPr/>
        <a:lstStyle/>
        <a:p>
          <a:endParaRPr lang="it-IT"/>
        </a:p>
      </dgm:t>
    </dgm:pt>
    <dgm:pt modelId="{8FE9359F-8A2A-4029-A185-9D4ECEA86E2E}" type="pres">
      <dgm:prSet presAssocID="{B6F76B54-B8A3-4250-9118-90769423E3E7}" presName="Name0" presStyleCnt="0">
        <dgm:presLayoutVars>
          <dgm:dir/>
          <dgm:animLvl val="lvl"/>
          <dgm:resizeHandles val="exact"/>
        </dgm:presLayoutVars>
      </dgm:prSet>
      <dgm:spPr/>
    </dgm:pt>
    <dgm:pt modelId="{C33E94E0-99BD-4B5F-B4B4-DB69F673C829}" type="pres">
      <dgm:prSet presAssocID="{E1562A63-8463-46BC-9F64-B0327A2DC654}" presName="linNode" presStyleCnt="0"/>
      <dgm:spPr/>
    </dgm:pt>
    <dgm:pt modelId="{6FC95FF6-D638-4613-AF94-445144AC8227}" type="pres">
      <dgm:prSet presAssocID="{E1562A63-8463-46BC-9F64-B0327A2DC654}" presName="parentText" presStyleLbl="node1" presStyleIdx="0" presStyleCnt="1" custScaleX="78303">
        <dgm:presLayoutVars>
          <dgm:chMax val="1"/>
          <dgm:bulletEnabled val="1"/>
        </dgm:presLayoutVars>
      </dgm:prSet>
      <dgm:spPr/>
    </dgm:pt>
    <dgm:pt modelId="{C24FA979-D324-41A6-8E13-CC6E385915F7}" type="pres">
      <dgm:prSet presAssocID="{E1562A63-8463-46BC-9F64-B0327A2DC654}" presName="descendantText" presStyleLbl="alignAccFollowNode1" presStyleIdx="0" presStyleCnt="1" custLinFactNeighborX="360">
        <dgm:presLayoutVars>
          <dgm:bulletEnabled val="1"/>
        </dgm:presLayoutVars>
      </dgm:prSet>
      <dgm:spPr/>
    </dgm:pt>
  </dgm:ptLst>
  <dgm:cxnLst>
    <dgm:cxn modelId="{8EE60A73-B4D2-4488-85A5-96B9C2625657}" srcId="{E1562A63-8463-46BC-9F64-B0327A2DC654}" destId="{0A8D443F-4758-4091-98B1-EECFBBBDD2C6}" srcOrd="2" destOrd="0" parTransId="{839523DF-53D0-4C36-B481-13DF2B3E455E}" sibTransId="{B31E4520-FEB2-47D4-9CAB-00D397DE30B6}"/>
    <dgm:cxn modelId="{62B78C91-408D-4C2B-8F55-30B23BC693A5}" type="presOf" srcId="{E1562A63-8463-46BC-9F64-B0327A2DC654}" destId="{6FC95FF6-D638-4613-AF94-445144AC8227}" srcOrd="0" destOrd="0" presId="urn:microsoft.com/office/officeart/2005/8/layout/vList5"/>
    <dgm:cxn modelId="{CA43C7A7-2B2D-4C1E-B6AB-2F0C2E4D4E9E}" type="presOf" srcId="{9B736A81-4207-4E6E-BF4C-408F4929D620}" destId="{C24FA979-D324-41A6-8E13-CC6E385915F7}" srcOrd="0" destOrd="0" presId="urn:microsoft.com/office/officeart/2005/8/layout/vList5"/>
    <dgm:cxn modelId="{DCAC31C1-167A-4802-B7B5-0C64C5CF7EA3}" type="presOf" srcId="{B6F76B54-B8A3-4250-9118-90769423E3E7}" destId="{8FE9359F-8A2A-4029-A185-9D4ECEA86E2E}" srcOrd="0" destOrd="0" presId="urn:microsoft.com/office/officeart/2005/8/layout/vList5"/>
    <dgm:cxn modelId="{7EA21FDB-EDCA-4E8F-862E-05775C0EAE27}" type="presOf" srcId="{0A8D443F-4758-4091-98B1-EECFBBBDD2C6}" destId="{C24FA979-D324-41A6-8E13-CC6E385915F7}" srcOrd="0" destOrd="2" presId="urn:microsoft.com/office/officeart/2005/8/layout/vList5"/>
    <dgm:cxn modelId="{358CFDE4-108D-4189-B751-70526EC1CCC8}" srcId="{E1562A63-8463-46BC-9F64-B0327A2DC654}" destId="{D56D9557-A597-4169-B2F6-7BDADD891C0A}" srcOrd="1" destOrd="0" parTransId="{6BF056F6-D206-4702-B75F-3769E0323A02}" sibTransId="{E59E9CCC-C574-474C-BEED-1457976F60A6}"/>
    <dgm:cxn modelId="{EE4C66EA-3217-4818-93C7-407CF78B1F83}" type="presOf" srcId="{D56D9557-A597-4169-B2F6-7BDADD891C0A}" destId="{C24FA979-D324-41A6-8E13-CC6E385915F7}" srcOrd="0" destOrd="1" presId="urn:microsoft.com/office/officeart/2005/8/layout/vList5"/>
    <dgm:cxn modelId="{65380EF5-FE0D-46FB-8649-BCB544550949}" srcId="{E1562A63-8463-46BC-9F64-B0327A2DC654}" destId="{9B736A81-4207-4E6E-BF4C-408F4929D620}" srcOrd="0" destOrd="0" parTransId="{B2E647C2-1B39-43E7-AAB5-5635AC279303}" sibTransId="{F9C173C1-452B-4EAA-BFBB-B9143E6D3214}"/>
    <dgm:cxn modelId="{32B87FF6-4B0B-468F-9AAA-CE5CD607ED37}" srcId="{B6F76B54-B8A3-4250-9118-90769423E3E7}" destId="{E1562A63-8463-46BC-9F64-B0327A2DC654}" srcOrd="0" destOrd="0" parTransId="{08FCED0D-962F-4A18-9A87-FB283C204896}" sibTransId="{D84B97D0-7608-4D13-AA27-8847ABF2B50F}"/>
    <dgm:cxn modelId="{D9038DE8-97BB-4B25-9D1D-EB78425E2A8C}" type="presParOf" srcId="{8FE9359F-8A2A-4029-A185-9D4ECEA86E2E}" destId="{C33E94E0-99BD-4B5F-B4B4-DB69F673C829}" srcOrd="0" destOrd="0" presId="urn:microsoft.com/office/officeart/2005/8/layout/vList5"/>
    <dgm:cxn modelId="{1153A490-2E94-4382-B7E8-4639DE4CD2F9}" type="presParOf" srcId="{C33E94E0-99BD-4B5F-B4B4-DB69F673C829}" destId="{6FC95FF6-D638-4613-AF94-445144AC8227}" srcOrd="0" destOrd="0" presId="urn:microsoft.com/office/officeart/2005/8/layout/vList5"/>
    <dgm:cxn modelId="{15F47C35-6A06-4E40-898B-49EBA7265C72}" type="presParOf" srcId="{C33E94E0-99BD-4B5F-B4B4-DB69F673C829}" destId="{C24FA979-D324-41A6-8E13-CC6E385915F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F76B54-B8A3-4250-9118-90769423E3E7}" type="doc">
      <dgm:prSet loTypeId="urn:microsoft.com/office/officeart/2005/8/layout/vList5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E1562A63-8463-46BC-9F64-B0327A2DC654}">
      <dgm:prSet phldrT="[Testo]"/>
      <dgm:spPr/>
      <dgm:t>
        <a:bodyPr/>
        <a:lstStyle/>
        <a:p>
          <a:r>
            <a:rPr lang="it-IT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08FCED0D-962F-4A18-9A87-FB283C204896}" type="parTrans" cxnId="{32B87FF6-4B0B-468F-9AAA-CE5CD607ED37}">
      <dgm:prSet/>
      <dgm:spPr/>
      <dgm:t>
        <a:bodyPr/>
        <a:lstStyle/>
        <a:p>
          <a:endParaRPr lang="it-IT"/>
        </a:p>
      </dgm:t>
    </dgm:pt>
    <dgm:pt modelId="{D84B97D0-7608-4D13-AA27-8847ABF2B50F}" type="sibTrans" cxnId="{32B87FF6-4B0B-468F-9AAA-CE5CD607ED37}">
      <dgm:prSet/>
      <dgm:spPr/>
      <dgm:t>
        <a:bodyPr/>
        <a:lstStyle/>
        <a:p>
          <a:endParaRPr lang="it-IT"/>
        </a:p>
      </dgm:t>
    </dgm:pt>
    <dgm:pt modelId="{D56D9557-A597-4169-B2F6-7BDADD891C0A}">
      <dgm:prSet phldrT="[Testo]" custT="1"/>
      <dgm:spPr/>
      <dgm:t>
        <a:bodyPr/>
        <a:lstStyle/>
        <a:p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</dgm:t>
    </dgm:pt>
    <dgm:pt modelId="{6BF056F6-D206-4702-B75F-3769E0323A02}" type="parTrans" cxnId="{358CFDE4-108D-4189-B751-70526EC1CCC8}">
      <dgm:prSet/>
      <dgm:spPr/>
      <dgm:t>
        <a:bodyPr/>
        <a:lstStyle/>
        <a:p>
          <a:endParaRPr lang="it-IT"/>
        </a:p>
      </dgm:t>
    </dgm:pt>
    <dgm:pt modelId="{E59E9CCC-C574-474C-BEED-1457976F60A6}" type="sibTrans" cxnId="{358CFDE4-108D-4189-B751-70526EC1CCC8}">
      <dgm:prSet/>
      <dgm:spPr/>
      <dgm:t>
        <a:bodyPr/>
        <a:lstStyle/>
        <a:p>
          <a:endParaRPr lang="it-IT"/>
        </a:p>
      </dgm:t>
    </dgm:pt>
    <dgm:pt modelId="{0A8D443F-4758-4091-98B1-EECFBBBDD2C6}">
      <dgm:prSet phldrT="[Testo]" custT="1"/>
      <dgm:spPr/>
      <dgm:t>
        <a:bodyPr/>
        <a:lstStyle/>
        <a:p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11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gm:t>
    </dgm:pt>
    <dgm:pt modelId="{839523DF-53D0-4C36-B481-13DF2B3E455E}" type="parTrans" cxnId="{8EE60A73-B4D2-4488-85A5-96B9C2625657}">
      <dgm:prSet/>
      <dgm:spPr/>
      <dgm:t>
        <a:bodyPr/>
        <a:lstStyle/>
        <a:p>
          <a:endParaRPr lang="it-IT"/>
        </a:p>
      </dgm:t>
    </dgm:pt>
    <dgm:pt modelId="{B31E4520-FEB2-47D4-9CAB-00D397DE30B6}" type="sibTrans" cxnId="{8EE60A73-B4D2-4488-85A5-96B9C2625657}">
      <dgm:prSet/>
      <dgm:spPr/>
      <dgm:t>
        <a:bodyPr/>
        <a:lstStyle/>
        <a:p>
          <a:endParaRPr lang="it-IT"/>
        </a:p>
      </dgm:t>
    </dgm:pt>
    <dgm:pt modelId="{9B736A81-4207-4E6E-BF4C-408F4929D620}">
      <dgm:prSet phldrT="[Testo]" custT="1"/>
      <dgm:spPr/>
      <dgm:t>
        <a:bodyPr/>
        <a:lstStyle/>
        <a:p>
          <a:r>
            <a:rPr lang="it-IT" sz="14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140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</dgm:t>
    </dgm:pt>
    <dgm:pt modelId="{B2E647C2-1B39-43E7-AAB5-5635AC279303}" type="parTrans" cxnId="{65380EF5-FE0D-46FB-8649-BCB544550949}">
      <dgm:prSet/>
      <dgm:spPr/>
      <dgm:t>
        <a:bodyPr/>
        <a:lstStyle/>
        <a:p>
          <a:endParaRPr lang="it-IT"/>
        </a:p>
      </dgm:t>
    </dgm:pt>
    <dgm:pt modelId="{F9C173C1-452B-4EAA-BFBB-B9143E6D3214}" type="sibTrans" cxnId="{65380EF5-FE0D-46FB-8649-BCB544550949}">
      <dgm:prSet/>
      <dgm:spPr/>
      <dgm:t>
        <a:bodyPr/>
        <a:lstStyle/>
        <a:p>
          <a:endParaRPr lang="it-IT"/>
        </a:p>
      </dgm:t>
    </dgm:pt>
    <dgm:pt modelId="{8FE9359F-8A2A-4029-A185-9D4ECEA86E2E}" type="pres">
      <dgm:prSet presAssocID="{B6F76B54-B8A3-4250-9118-90769423E3E7}" presName="Name0" presStyleCnt="0">
        <dgm:presLayoutVars>
          <dgm:dir/>
          <dgm:animLvl val="lvl"/>
          <dgm:resizeHandles val="exact"/>
        </dgm:presLayoutVars>
      </dgm:prSet>
      <dgm:spPr/>
    </dgm:pt>
    <dgm:pt modelId="{C33E94E0-99BD-4B5F-B4B4-DB69F673C829}" type="pres">
      <dgm:prSet presAssocID="{E1562A63-8463-46BC-9F64-B0327A2DC654}" presName="linNode" presStyleCnt="0"/>
      <dgm:spPr/>
    </dgm:pt>
    <dgm:pt modelId="{6FC95FF6-D638-4613-AF94-445144AC8227}" type="pres">
      <dgm:prSet presAssocID="{E1562A63-8463-46BC-9F64-B0327A2DC654}" presName="parentText" presStyleLbl="node1" presStyleIdx="0" presStyleCnt="1" custScaleX="78303">
        <dgm:presLayoutVars>
          <dgm:chMax val="1"/>
          <dgm:bulletEnabled val="1"/>
        </dgm:presLayoutVars>
      </dgm:prSet>
      <dgm:spPr/>
    </dgm:pt>
    <dgm:pt modelId="{C24FA979-D324-41A6-8E13-CC6E385915F7}" type="pres">
      <dgm:prSet presAssocID="{E1562A63-8463-46BC-9F64-B0327A2DC654}" presName="descendantText" presStyleLbl="alignAccFollowNode1" presStyleIdx="0" presStyleCnt="1" custLinFactNeighborX="360">
        <dgm:presLayoutVars>
          <dgm:bulletEnabled val="1"/>
        </dgm:presLayoutVars>
      </dgm:prSet>
      <dgm:spPr/>
    </dgm:pt>
  </dgm:ptLst>
  <dgm:cxnLst>
    <dgm:cxn modelId="{8EE60A73-B4D2-4488-85A5-96B9C2625657}" srcId="{E1562A63-8463-46BC-9F64-B0327A2DC654}" destId="{0A8D443F-4758-4091-98B1-EECFBBBDD2C6}" srcOrd="2" destOrd="0" parTransId="{839523DF-53D0-4C36-B481-13DF2B3E455E}" sibTransId="{B31E4520-FEB2-47D4-9CAB-00D397DE30B6}"/>
    <dgm:cxn modelId="{62B78C91-408D-4C2B-8F55-30B23BC693A5}" type="presOf" srcId="{E1562A63-8463-46BC-9F64-B0327A2DC654}" destId="{6FC95FF6-D638-4613-AF94-445144AC8227}" srcOrd="0" destOrd="0" presId="urn:microsoft.com/office/officeart/2005/8/layout/vList5"/>
    <dgm:cxn modelId="{CA43C7A7-2B2D-4C1E-B6AB-2F0C2E4D4E9E}" type="presOf" srcId="{9B736A81-4207-4E6E-BF4C-408F4929D620}" destId="{C24FA979-D324-41A6-8E13-CC6E385915F7}" srcOrd="0" destOrd="0" presId="urn:microsoft.com/office/officeart/2005/8/layout/vList5"/>
    <dgm:cxn modelId="{DCAC31C1-167A-4802-B7B5-0C64C5CF7EA3}" type="presOf" srcId="{B6F76B54-B8A3-4250-9118-90769423E3E7}" destId="{8FE9359F-8A2A-4029-A185-9D4ECEA86E2E}" srcOrd="0" destOrd="0" presId="urn:microsoft.com/office/officeart/2005/8/layout/vList5"/>
    <dgm:cxn modelId="{7EA21FDB-EDCA-4E8F-862E-05775C0EAE27}" type="presOf" srcId="{0A8D443F-4758-4091-98B1-EECFBBBDD2C6}" destId="{C24FA979-D324-41A6-8E13-CC6E385915F7}" srcOrd="0" destOrd="2" presId="urn:microsoft.com/office/officeart/2005/8/layout/vList5"/>
    <dgm:cxn modelId="{358CFDE4-108D-4189-B751-70526EC1CCC8}" srcId="{E1562A63-8463-46BC-9F64-B0327A2DC654}" destId="{D56D9557-A597-4169-B2F6-7BDADD891C0A}" srcOrd="1" destOrd="0" parTransId="{6BF056F6-D206-4702-B75F-3769E0323A02}" sibTransId="{E59E9CCC-C574-474C-BEED-1457976F60A6}"/>
    <dgm:cxn modelId="{EE4C66EA-3217-4818-93C7-407CF78B1F83}" type="presOf" srcId="{D56D9557-A597-4169-B2F6-7BDADD891C0A}" destId="{C24FA979-D324-41A6-8E13-CC6E385915F7}" srcOrd="0" destOrd="1" presId="urn:microsoft.com/office/officeart/2005/8/layout/vList5"/>
    <dgm:cxn modelId="{65380EF5-FE0D-46FB-8649-BCB544550949}" srcId="{E1562A63-8463-46BC-9F64-B0327A2DC654}" destId="{9B736A81-4207-4E6E-BF4C-408F4929D620}" srcOrd="0" destOrd="0" parTransId="{B2E647C2-1B39-43E7-AAB5-5635AC279303}" sibTransId="{F9C173C1-452B-4EAA-BFBB-B9143E6D3214}"/>
    <dgm:cxn modelId="{32B87FF6-4B0B-468F-9AAA-CE5CD607ED37}" srcId="{B6F76B54-B8A3-4250-9118-90769423E3E7}" destId="{E1562A63-8463-46BC-9F64-B0327A2DC654}" srcOrd="0" destOrd="0" parTransId="{08FCED0D-962F-4A18-9A87-FB283C204896}" sibTransId="{D84B97D0-7608-4D13-AA27-8847ABF2B50F}"/>
    <dgm:cxn modelId="{D9038DE8-97BB-4B25-9D1D-EB78425E2A8C}" type="presParOf" srcId="{8FE9359F-8A2A-4029-A185-9D4ECEA86E2E}" destId="{C33E94E0-99BD-4B5F-B4B4-DB69F673C829}" srcOrd="0" destOrd="0" presId="urn:microsoft.com/office/officeart/2005/8/layout/vList5"/>
    <dgm:cxn modelId="{1153A490-2E94-4382-B7E8-4639DE4CD2F9}" type="presParOf" srcId="{C33E94E0-99BD-4B5F-B4B4-DB69F673C829}" destId="{6FC95FF6-D638-4613-AF94-445144AC8227}" srcOrd="0" destOrd="0" presId="urn:microsoft.com/office/officeart/2005/8/layout/vList5"/>
    <dgm:cxn modelId="{15F47C35-6A06-4E40-898B-49EBA7265C72}" type="presParOf" srcId="{C33E94E0-99BD-4B5F-B4B4-DB69F673C829}" destId="{C24FA979-D324-41A6-8E13-CC6E385915F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76085-3947-418A-B634-854A767777B5}">
      <dsp:nvSpPr>
        <dsp:cNvPr id="0" name=""/>
        <dsp:cNvSpPr/>
      </dsp:nvSpPr>
      <dsp:spPr>
        <a:xfrm>
          <a:off x="-5224807" y="-800256"/>
          <a:ext cx="6221770" cy="6221770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4853A-839B-44C2-BDFA-7BE536DE2DAA}">
      <dsp:nvSpPr>
        <dsp:cNvPr id="0" name=""/>
        <dsp:cNvSpPr/>
      </dsp:nvSpPr>
      <dsp:spPr>
        <a:xfrm>
          <a:off x="521987" y="355282"/>
          <a:ext cx="6740412" cy="7109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43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Material: </a:t>
          </a:r>
          <a:r>
            <a:rPr lang="it-IT" sz="28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lamina</a:t>
          </a:r>
        </a:p>
      </dsp:txBody>
      <dsp:txXfrm>
        <a:off x="521987" y="355282"/>
        <a:ext cx="6740412" cy="710934"/>
      </dsp:txXfrm>
    </dsp:sp>
    <dsp:sp modelId="{DDAF753C-3269-48A6-B491-1B8D265A7873}">
      <dsp:nvSpPr>
        <dsp:cNvPr id="0" name=""/>
        <dsp:cNvSpPr/>
      </dsp:nvSpPr>
      <dsp:spPr>
        <a:xfrm>
          <a:off x="77653" y="266415"/>
          <a:ext cx="888667" cy="888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B8DF7-C552-4687-83E9-AA9CAFF41CCE}">
      <dsp:nvSpPr>
        <dsp:cNvPr id="0" name=""/>
        <dsp:cNvSpPr/>
      </dsp:nvSpPr>
      <dsp:spPr>
        <a:xfrm>
          <a:off x="929582" y="1421868"/>
          <a:ext cx="6332817" cy="7109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43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Mesh: </a:t>
          </a:r>
          <a:r>
            <a:rPr lang="it-IT" sz="28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2140 </a:t>
          </a:r>
          <a:r>
            <a:rPr lang="it-IT" sz="28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elements</a:t>
          </a:r>
          <a:r>
            <a:rPr lang="it-IT" sz="28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(S4R)</a:t>
          </a:r>
        </a:p>
      </dsp:txBody>
      <dsp:txXfrm>
        <a:off x="929582" y="1421868"/>
        <a:ext cx="6332817" cy="710934"/>
      </dsp:txXfrm>
    </dsp:sp>
    <dsp:sp modelId="{4DFE7925-98AF-41FE-9FAD-7F15B8513FB9}">
      <dsp:nvSpPr>
        <dsp:cNvPr id="0" name=""/>
        <dsp:cNvSpPr/>
      </dsp:nvSpPr>
      <dsp:spPr>
        <a:xfrm>
          <a:off x="485248" y="1333001"/>
          <a:ext cx="888667" cy="888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6C1E5-59A2-45C9-9113-FA97B01FD9B9}">
      <dsp:nvSpPr>
        <dsp:cNvPr id="0" name=""/>
        <dsp:cNvSpPr/>
      </dsp:nvSpPr>
      <dsp:spPr>
        <a:xfrm>
          <a:off x="929582" y="2488455"/>
          <a:ext cx="6332817" cy="7109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43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BCs: </a:t>
          </a:r>
          <a:r>
            <a:rPr lang="it-IT" sz="28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encastre</a:t>
          </a:r>
          <a:endParaRPr lang="it-IT" sz="28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>
        <a:off x="929582" y="2488455"/>
        <a:ext cx="6332817" cy="710934"/>
      </dsp:txXfrm>
    </dsp:sp>
    <dsp:sp modelId="{7FE290FC-2052-4BD0-A333-979A407EAF09}">
      <dsp:nvSpPr>
        <dsp:cNvPr id="0" name=""/>
        <dsp:cNvSpPr/>
      </dsp:nvSpPr>
      <dsp:spPr>
        <a:xfrm>
          <a:off x="485248" y="2399588"/>
          <a:ext cx="888667" cy="888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5F0F9-27D3-4470-A454-8A87B4AC0DCF}">
      <dsp:nvSpPr>
        <dsp:cNvPr id="0" name=""/>
        <dsp:cNvSpPr/>
      </dsp:nvSpPr>
      <dsp:spPr>
        <a:xfrm>
          <a:off x="521987" y="3555041"/>
          <a:ext cx="6740412" cy="7109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43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Load type: </a:t>
          </a:r>
          <a:r>
            <a:rPr lang="it-IT" sz="28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pressure</a:t>
          </a:r>
        </a:p>
      </dsp:txBody>
      <dsp:txXfrm>
        <a:off x="521987" y="3555041"/>
        <a:ext cx="6740412" cy="710934"/>
      </dsp:txXfrm>
    </dsp:sp>
    <dsp:sp modelId="{8A0A5151-5413-4890-8C10-8241280453A0}">
      <dsp:nvSpPr>
        <dsp:cNvPr id="0" name=""/>
        <dsp:cNvSpPr/>
      </dsp:nvSpPr>
      <dsp:spPr>
        <a:xfrm>
          <a:off x="77653" y="3466174"/>
          <a:ext cx="888667" cy="8886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37E4-2BA0-47AF-B3BB-6B44F3DC3780}">
      <dsp:nvSpPr>
        <dsp:cNvPr id="0" name=""/>
        <dsp:cNvSpPr/>
      </dsp:nvSpPr>
      <dsp:spPr>
        <a:xfrm>
          <a:off x="145098" y="150"/>
          <a:ext cx="1773423" cy="106405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Tsai</a:t>
          </a:r>
          <a:r>
            <a:rPr lang="it-IT" sz="21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-Hill &lt; 1</a:t>
          </a:r>
        </a:p>
      </dsp:txBody>
      <dsp:txXfrm>
        <a:off x="145098" y="150"/>
        <a:ext cx="1773423" cy="1064054"/>
      </dsp:txXfrm>
    </dsp:sp>
    <dsp:sp modelId="{D12A3963-6F93-4158-9AD1-0F9575AC7EC2}">
      <dsp:nvSpPr>
        <dsp:cNvPr id="0" name=""/>
        <dsp:cNvSpPr/>
      </dsp:nvSpPr>
      <dsp:spPr>
        <a:xfrm>
          <a:off x="145098" y="1241546"/>
          <a:ext cx="1773423" cy="106405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δ</a:t>
          </a:r>
          <a:r>
            <a:rPr lang="it-IT" sz="21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= 4 cm</a:t>
          </a:r>
        </a:p>
      </dsp:txBody>
      <dsp:txXfrm>
        <a:off x="145098" y="1241546"/>
        <a:ext cx="1773423" cy="10640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391E4-3725-43BA-9977-8DC3570A324B}">
      <dsp:nvSpPr>
        <dsp:cNvPr id="0" name=""/>
        <dsp:cNvSpPr/>
      </dsp:nvSpPr>
      <dsp:spPr>
        <a:xfrm rot="16200000">
          <a:off x="-1251169" y="2151229"/>
          <a:ext cx="3215023" cy="564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97841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CFRP</a:t>
          </a:r>
        </a:p>
      </dsp:txBody>
      <dsp:txXfrm>
        <a:off x="-1251169" y="2151229"/>
        <a:ext cx="3215023" cy="564481"/>
      </dsp:txXfrm>
    </dsp:sp>
    <dsp:sp modelId="{B0A2877B-1234-453B-BB23-03CB925A460D}">
      <dsp:nvSpPr>
        <dsp:cNvPr id="0" name=""/>
        <dsp:cNvSpPr/>
      </dsp:nvSpPr>
      <dsp:spPr>
        <a:xfrm>
          <a:off x="638582" y="825958"/>
          <a:ext cx="2811716" cy="32150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497841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000" kern="1200" dirty="0">
              <a:latin typeface="Adobe Heiti Std R" panose="020B0400000000000000" pitchFamily="34" charset="-128"/>
              <a:ea typeface="Adobe Fan Heiti Std B" panose="020B0700000000000000" pitchFamily="34" charset="-128"/>
            </a:rPr>
            <a:t>ρ</a:t>
          </a:r>
          <a:r>
            <a:rPr lang="it-IT" sz="2000" kern="1200" dirty="0">
              <a:latin typeface="Adobe Heiti Std R" panose="020B0400000000000000" pitchFamily="34" charset="-128"/>
              <a:ea typeface="Adobe Fan Heiti Std B" panose="020B0700000000000000" pitchFamily="34" charset="-128"/>
            </a:rPr>
            <a:t> = 1.6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200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</m:ctrlPr>
                </m:sSupPr>
                <m:e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𝑔</m:t>
                  </m:r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/</m:t>
                  </m:r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𝑐𝑚</m:t>
                  </m:r>
                </m:e>
                <m:sup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3</m:t>
                  </m:r>
                </m:sup>
              </m:sSup>
            </m:oMath>
          </a14:m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</a:t>
          </a:r>
          <a:r>
            <a:rPr lang="it-IT" sz="2000" kern="12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</a:t>
          </a: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177 GPa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</a:t>
          </a:r>
          <a:r>
            <a:rPr lang="it-IT" sz="2000" kern="12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2</a:t>
          </a: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10.8 </a:t>
          </a:r>
          <a:r>
            <a:rPr lang="it-IT" sz="20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𝜈</a:t>
          </a:r>
          <a:r>
            <a:rPr lang="it-IT" sz="2000" kern="12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12</a:t>
          </a: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0.27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G</a:t>
          </a:r>
          <a:r>
            <a:rPr lang="it-IT" sz="2000" kern="12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12 </a:t>
          </a:r>
          <a:r>
            <a:rPr lang="it-IT" sz="2000" kern="1200" baseline="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= 7.6 </a:t>
          </a:r>
          <a:r>
            <a:rPr lang="it-IT" sz="2000" kern="1200" baseline="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>
        <a:off x="638582" y="825958"/>
        <a:ext cx="2811716" cy="3215023"/>
      </dsp:txXfrm>
    </dsp:sp>
    <dsp:sp modelId="{3C446CDA-B2B0-4270-8E50-CE2D7BCB2B85}">
      <dsp:nvSpPr>
        <dsp:cNvPr id="0" name=""/>
        <dsp:cNvSpPr/>
      </dsp:nvSpPr>
      <dsp:spPr>
        <a:xfrm>
          <a:off x="74101" y="80842"/>
          <a:ext cx="1128963" cy="1128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7DBCA5-5087-45D3-9388-294F69B70DD0}">
      <dsp:nvSpPr>
        <dsp:cNvPr id="0" name=""/>
        <dsp:cNvSpPr/>
      </dsp:nvSpPr>
      <dsp:spPr>
        <a:xfrm rot="16200000">
          <a:off x="2878813" y="2151229"/>
          <a:ext cx="3215023" cy="564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97841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GFRP</a:t>
          </a:r>
        </a:p>
      </dsp:txBody>
      <dsp:txXfrm>
        <a:off x="2878813" y="2151229"/>
        <a:ext cx="3215023" cy="564481"/>
      </dsp:txXfrm>
    </dsp:sp>
    <dsp:sp modelId="{950E8874-7BF7-441B-BA10-A373667617D9}">
      <dsp:nvSpPr>
        <dsp:cNvPr id="0" name=""/>
        <dsp:cNvSpPr/>
      </dsp:nvSpPr>
      <dsp:spPr>
        <a:xfrm>
          <a:off x="4768566" y="825958"/>
          <a:ext cx="2811716" cy="32150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497841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000" kern="1200" dirty="0">
              <a:latin typeface="Adobe Heiti Std R" panose="020B0400000000000000" pitchFamily="34" charset="-128"/>
              <a:ea typeface="Adobe Fan Heiti Std B" panose="020B0700000000000000" pitchFamily="34" charset="-128"/>
            </a:rPr>
            <a:t>ρ</a:t>
          </a:r>
          <a:r>
            <a:rPr lang="it-IT" sz="2000" kern="1200" dirty="0">
              <a:latin typeface="Adobe Heiti Std R" panose="020B0400000000000000" pitchFamily="34" charset="-128"/>
              <a:ea typeface="Adobe Fan Heiti Std B" panose="020B0700000000000000" pitchFamily="34" charset="-128"/>
            </a:rPr>
            <a:t> = 2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200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</m:ctrlPr>
                </m:sSupPr>
                <m:e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𝑔</m:t>
                  </m:r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/</m:t>
                  </m:r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𝑐𝑚</m:t>
                  </m:r>
                </m:e>
                <m:sup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3</m:t>
                  </m:r>
                </m:sup>
              </m:sSup>
            </m:oMath>
          </a14:m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</a:t>
          </a:r>
          <a:r>
            <a:rPr lang="it-IT" sz="2000" kern="12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</a:t>
          </a: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43 GPa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</a:t>
          </a:r>
          <a:r>
            <a:rPr lang="it-IT" sz="2000" kern="12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2</a:t>
          </a: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8.9 </a:t>
          </a:r>
          <a:r>
            <a:rPr lang="it-IT" sz="20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𝜈</a:t>
          </a:r>
          <a:r>
            <a:rPr lang="it-IT" sz="2000" kern="12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12</a:t>
          </a: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0.27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G</a:t>
          </a:r>
          <a:r>
            <a:rPr lang="it-IT" sz="2000" kern="1200" baseline="-250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12 </a:t>
          </a:r>
          <a:r>
            <a:rPr lang="it-IT" sz="2000" kern="1200" baseline="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= 4.5 </a:t>
          </a:r>
          <a:r>
            <a:rPr lang="it-IT" sz="2000" kern="1200" baseline="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>
        <a:off x="4768566" y="825958"/>
        <a:ext cx="2811716" cy="3215023"/>
      </dsp:txXfrm>
    </dsp:sp>
    <dsp:sp modelId="{2CED4802-47B8-4CCA-8BF0-2BB365777C57}">
      <dsp:nvSpPr>
        <dsp:cNvPr id="0" name=""/>
        <dsp:cNvSpPr/>
      </dsp:nvSpPr>
      <dsp:spPr>
        <a:xfrm>
          <a:off x="4204084" y="80842"/>
          <a:ext cx="1128963" cy="11289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C69D5B-3ABF-4A7B-97D1-405977486464}">
      <dsp:nvSpPr>
        <dsp:cNvPr id="0" name=""/>
        <dsp:cNvSpPr/>
      </dsp:nvSpPr>
      <dsp:spPr>
        <a:xfrm rot="16200000">
          <a:off x="7008797" y="2151229"/>
          <a:ext cx="3215023" cy="564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97841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Aluminium</a:t>
          </a:r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>
        <a:off x="7008797" y="2151229"/>
        <a:ext cx="3215023" cy="564481"/>
      </dsp:txXfrm>
    </dsp:sp>
    <dsp:sp modelId="{6EE98519-0DC8-4B40-9AD6-342D52FF9BDB}">
      <dsp:nvSpPr>
        <dsp:cNvPr id="0" name=""/>
        <dsp:cNvSpPr/>
      </dsp:nvSpPr>
      <dsp:spPr>
        <a:xfrm>
          <a:off x="8898549" y="825958"/>
          <a:ext cx="2811716" cy="321502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497841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2000" kern="1200" dirty="0">
              <a:latin typeface="Adobe Heiti Std R" panose="020B0400000000000000" pitchFamily="34" charset="-128"/>
              <a:ea typeface="Adobe Fan Heiti Std B" panose="020B0700000000000000" pitchFamily="34" charset="-128"/>
            </a:rPr>
            <a:t>ρ</a:t>
          </a:r>
          <a:r>
            <a:rPr lang="it-IT" sz="2000" kern="1200" dirty="0">
              <a:latin typeface="Adobe Heiti Std R" panose="020B0400000000000000" pitchFamily="34" charset="-128"/>
              <a:ea typeface="Adobe Fan Heiti Std B" panose="020B0700000000000000" pitchFamily="34" charset="-128"/>
            </a:rPr>
            <a:t> = 2.8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200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</m:ctrlPr>
                </m:sSupPr>
                <m:e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𝑔</m:t>
                  </m:r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/</m:t>
                  </m:r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𝑐𝑚</m:t>
                  </m:r>
                </m:e>
                <m:sup>
                  <m:r>
                    <a:rPr lang="it-IT" sz="2000" b="0" i="1" kern="1200" smtClean="0">
                      <a:latin typeface="Cambria Math" panose="02040503050406030204" pitchFamily="18" charset="0"/>
                      <a:ea typeface="Adobe Fan Heiti Std B" panose="020B0700000000000000" pitchFamily="34" charset="-128"/>
                    </a:rPr>
                    <m:t>3</m:t>
                  </m:r>
                </m:sup>
              </m:sSup>
            </m:oMath>
          </a14:m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E = 72 </a:t>
          </a:r>
          <a:r>
            <a:rPr lang="it-IT" sz="20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GPa</a:t>
          </a:r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𝜈 = 0.33</a:t>
          </a:r>
        </a:p>
      </dsp:txBody>
      <dsp:txXfrm>
        <a:off x="8898549" y="825958"/>
        <a:ext cx="2811716" cy="3215023"/>
      </dsp:txXfrm>
    </dsp:sp>
    <dsp:sp modelId="{2AC91CB3-1281-4CCF-AE59-5953CDEDFAB2}">
      <dsp:nvSpPr>
        <dsp:cNvPr id="0" name=""/>
        <dsp:cNvSpPr/>
      </dsp:nvSpPr>
      <dsp:spPr>
        <a:xfrm>
          <a:off x="8334068" y="80842"/>
          <a:ext cx="1128963" cy="1128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FA979-D324-41A6-8E13-CC6E385915F7}">
      <dsp:nvSpPr>
        <dsp:cNvPr id="0" name=""/>
        <dsp:cNvSpPr/>
      </dsp:nvSpPr>
      <dsp:spPr>
        <a:xfrm rot="5400000">
          <a:off x="5432311" y="-1951497"/>
          <a:ext cx="2005876" cy="64127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28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28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28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2800" kern="1200" dirty="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20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 rot="-5400000">
        <a:off x="3228855" y="349878"/>
        <a:ext cx="6314871" cy="1810038"/>
      </dsp:txXfrm>
    </dsp:sp>
    <dsp:sp modelId="{6FC95FF6-D638-4613-AF94-445144AC8227}">
      <dsp:nvSpPr>
        <dsp:cNvPr id="0" name=""/>
        <dsp:cNvSpPr/>
      </dsp:nvSpPr>
      <dsp:spPr>
        <a:xfrm>
          <a:off x="391326" y="1225"/>
          <a:ext cx="2824541" cy="250734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 sz="3700" kern="1200" dirty="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>
        <a:off x="513724" y="123623"/>
        <a:ext cx="2579745" cy="22625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FA979-D324-41A6-8E13-CC6E385915F7}">
      <dsp:nvSpPr>
        <dsp:cNvPr id="0" name=""/>
        <dsp:cNvSpPr/>
      </dsp:nvSpPr>
      <dsp:spPr>
        <a:xfrm rot="5400000">
          <a:off x="3194576" y="-1271787"/>
          <a:ext cx="849774" cy="360683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1100" kern="12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 rot="-5400000">
        <a:off x="1816048" y="148224"/>
        <a:ext cx="3565348" cy="766808"/>
      </dsp:txXfrm>
    </dsp:sp>
    <dsp:sp modelId="{6FC95FF6-D638-4613-AF94-445144AC8227}">
      <dsp:nvSpPr>
        <dsp:cNvPr id="0" name=""/>
        <dsp:cNvSpPr/>
      </dsp:nvSpPr>
      <dsp:spPr>
        <a:xfrm>
          <a:off x="220098" y="519"/>
          <a:ext cx="1588644" cy="106221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 sz="2100" kern="12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>
        <a:off x="271951" y="52372"/>
        <a:ext cx="1484938" cy="9585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FA979-D324-41A6-8E13-CC6E385915F7}">
      <dsp:nvSpPr>
        <dsp:cNvPr id="0" name=""/>
        <dsp:cNvSpPr/>
      </dsp:nvSpPr>
      <dsp:spPr>
        <a:xfrm rot="5400000">
          <a:off x="3194576" y="-1271787"/>
          <a:ext cx="849774" cy="360683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1100" kern="12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 rot="-5400000">
        <a:off x="1816048" y="148224"/>
        <a:ext cx="3565348" cy="766808"/>
      </dsp:txXfrm>
    </dsp:sp>
    <dsp:sp modelId="{6FC95FF6-D638-4613-AF94-445144AC8227}">
      <dsp:nvSpPr>
        <dsp:cNvPr id="0" name=""/>
        <dsp:cNvSpPr/>
      </dsp:nvSpPr>
      <dsp:spPr>
        <a:xfrm>
          <a:off x="220098" y="519"/>
          <a:ext cx="1588644" cy="106221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 sz="2100" kern="12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>
        <a:off x="271951" y="52372"/>
        <a:ext cx="1484938" cy="9585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FA979-D324-41A6-8E13-CC6E385915F7}">
      <dsp:nvSpPr>
        <dsp:cNvPr id="0" name=""/>
        <dsp:cNvSpPr/>
      </dsp:nvSpPr>
      <dsp:spPr>
        <a:xfrm rot="5400000">
          <a:off x="3194576" y="-1271787"/>
          <a:ext cx="849774" cy="360683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1100" kern="12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 rot="-5400000">
        <a:off x="1816048" y="148224"/>
        <a:ext cx="3565348" cy="766808"/>
      </dsp:txXfrm>
    </dsp:sp>
    <dsp:sp modelId="{6FC95FF6-D638-4613-AF94-445144AC8227}">
      <dsp:nvSpPr>
        <dsp:cNvPr id="0" name=""/>
        <dsp:cNvSpPr/>
      </dsp:nvSpPr>
      <dsp:spPr>
        <a:xfrm>
          <a:off x="220098" y="519"/>
          <a:ext cx="1588644" cy="106221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 sz="2100" kern="12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>
        <a:off x="271951" y="52372"/>
        <a:ext cx="1484938" cy="9585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FA979-D324-41A6-8E13-CC6E385915F7}">
      <dsp:nvSpPr>
        <dsp:cNvPr id="0" name=""/>
        <dsp:cNvSpPr/>
      </dsp:nvSpPr>
      <dsp:spPr>
        <a:xfrm rot="5400000">
          <a:off x="3194576" y="-1271787"/>
          <a:ext cx="849774" cy="360683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Stacking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sequence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Maximum </a:t>
          </a: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displacement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= 4 cm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Lowest</a:t>
          </a:r>
          <a:r>
            <a:rPr lang="it-IT" sz="1400" kern="1200">
              <a:latin typeface="Adobe Heiti Std R" panose="020B0400000000000000" pitchFamily="34" charset="-128"/>
              <a:ea typeface="Adobe Heiti Std R" panose="020B0400000000000000" pitchFamily="34" charset="-128"/>
            </a:rPr>
            <a:t> possible weight</a:t>
          </a:r>
          <a:endParaRPr lang="it-IT" sz="1100" kern="12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 rot="-5400000">
        <a:off x="1816048" y="148224"/>
        <a:ext cx="3565348" cy="766808"/>
      </dsp:txXfrm>
    </dsp:sp>
    <dsp:sp modelId="{6FC95FF6-D638-4613-AF94-445144AC8227}">
      <dsp:nvSpPr>
        <dsp:cNvPr id="0" name=""/>
        <dsp:cNvSpPr/>
      </dsp:nvSpPr>
      <dsp:spPr>
        <a:xfrm>
          <a:off x="220098" y="519"/>
          <a:ext cx="1588644" cy="106221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err="1">
              <a:latin typeface="Adobe Heiti Std R" panose="020B0400000000000000" pitchFamily="34" charset="-128"/>
              <a:ea typeface="Adobe Heiti Std R" panose="020B0400000000000000" pitchFamily="34" charset="-128"/>
            </a:rPr>
            <a:t>Objectives</a:t>
          </a:r>
          <a:endParaRPr lang="it-IT" sz="2100" kern="1200">
            <a:latin typeface="Adobe Heiti Std R" panose="020B0400000000000000" pitchFamily="34" charset="-128"/>
            <a:ea typeface="Adobe Heiti Std R" panose="020B0400000000000000" pitchFamily="34" charset="-128"/>
          </a:endParaRPr>
        </a:p>
      </dsp:txBody>
      <dsp:txXfrm>
        <a:off x="271951" y="52372"/>
        <a:ext cx="1484938" cy="958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A2D53-6E94-BC45-8494-672A0EA8F5E2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04006-8208-1147-A892-DC10131BAE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6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61589-E29C-416D-A6DA-D6A2730E0E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85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8AD87-BB6B-BF4C-BB2B-1C40D51DD19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36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ADD04-7270-4A4F-982A-2D72E006DAE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757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04006-8208-1147-A892-DC10131BAE9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46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61589-E29C-416D-A6DA-D6A2730E0E7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58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922C136-3929-E4D6-9B13-972D37418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195"/>
                    </a14:imgEffect>
                    <a14:imgEffect>
                      <a14:saturation sat="73000"/>
                    </a14:imgEffect>
                    <a14:imgEffect>
                      <a14:brightnessContrast bright="66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87" y="1"/>
            <a:ext cx="12216173" cy="6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7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001E44-9786-758C-1787-E3530F65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26C952-8F13-5099-0924-31B6D265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B6B978-868E-B722-D2CB-A448B856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F1F8-6517-EF4F-AA85-4FFBB351BA97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59CA92-E762-EA59-2D18-2387BF9C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5C359C-0E39-C524-2D82-639CF232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6852-BA11-214A-924B-8047D438FE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617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589BCDF-3E3A-86BC-6066-1D213F86A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F1F8-6517-EF4F-AA85-4FFBB351BA97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9B31A4-7C28-9B38-6316-B7D4BD84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98E359-7CE6-4B96-9A1D-064DABBB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16852-BA11-214A-924B-8047D438FE5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287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C092E40-C8E6-6A75-0866-6A756249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0BDC3C-FC59-2261-970D-B4E0CB4A8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C2200A-C18C-D143-D4AB-9603CFB4E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1619A-9F27-1A48-93BE-3FA40E0CDCB9}" type="datetimeFigureOut">
              <a:rPr lang="it-IT" smtClean="0"/>
              <a:t>08/06/2025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BD3C16-6AF2-7B6C-C8A3-B6B3AF8EA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8307B2-3776-389E-7B99-6206E2B37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BCD05-40BA-E447-8005-1FDAB40B4E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3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52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5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173CC6-CCCC-EE96-2110-E88CEED9D837}"/>
              </a:ext>
            </a:extLst>
          </p:cNvPr>
          <p:cNvSpPr txBox="1"/>
          <p:nvPr/>
        </p:nvSpPr>
        <p:spPr>
          <a:xfrm>
            <a:off x="540138" y="4165723"/>
            <a:ext cx="11074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2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Design of a FRP running </a:t>
            </a:r>
            <a:r>
              <a:rPr lang="it-IT" sz="5200" dirty="0" err="1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blade</a:t>
            </a:r>
            <a:endParaRPr lang="it-IT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0C7EA2-63CD-7662-5115-00F6845382C6}"/>
              </a:ext>
            </a:extLst>
          </p:cNvPr>
          <p:cNvSpPr txBox="1"/>
          <p:nvPr/>
        </p:nvSpPr>
        <p:spPr>
          <a:xfrm>
            <a:off x="540138" y="5460054"/>
            <a:ext cx="494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Tahoma" panose="020B0604030504040204" pitchFamily="34" charset="0"/>
              </a:rPr>
              <a:t>Gabriele Decortes</a:t>
            </a:r>
          </a:p>
          <a:p>
            <a:r>
              <a:rPr lang="it-IT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Tahoma" panose="020B0604030504040204" pitchFamily="34" charset="0"/>
              </a:rPr>
              <a:t>Fabio Marchi</a:t>
            </a:r>
          </a:p>
          <a:p>
            <a:r>
              <a:rPr lang="it-IT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Tahoma" panose="020B0604030504040204" pitchFamily="34" charset="0"/>
              </a:rPr>
              <a:t>Emanuele Nicolò Pizzo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16652" y="190768"/>
            <a:ext cx="8128101" cy="680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 dirty="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Composite layups</a:t>
            </a: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; starting laminates</a:t>
            </a:r>
            <a:endParaRPr lang="en-US" sz="3650" dirty="0">
              <a:solidFill>
                <a:srgbClr val="1A179E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10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/>
          <p:nvPr/>
        </p:nvCxnSpPr>
        <p:spPr>
          <a:xfrm flipV="1">
            <a:off x="8610600" y="-42530"/>
            <a:ext cx="0" cy="110578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61FDD252-141E-4CE9-A3E5-9D07E1386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7" y="1296554"/>
            <a:ext cx="5812932" cy="38304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AC706A3-E191-45A2-A40D-CCE88FDBBFE8}"/>
              </a:ext>
            </a:extLst>
          </p:cNvPr>
          <p:cNvSpPr txBox="1"/>
          <p:nvPr/>
        </p:nvSpPr>
        <p:spPr>
          <a:xfrm>
            <a:off x="316652" y="5386121"/>
            <a:ext cx="5617617" cy="54483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6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[0, 45, -45, </a:t>
            </a:r>
            <a:r>
              <a:rPr lang="it-IT" sz="2600" b="1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90</a:t>
            </a:r>
            <a:r>
              <a:rPr lang="it-IT" sz="26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, 0, 0, </a:t>
            </a:r>
            <a:r>
              <a:rPr lang="it-IT" sz="2600" b="1" dirty="0">
                <a:solidFill>
                  <a:srgbClr val="00B0F0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90</a:t>
            </a:r>
            <a:r>
              <a:rPr lang="it-IT" sz="26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, -45, 45, 0]</a:t>
            </a:r>
            <a:r>
              <a:rPr lang="it-IT" sz="2600" baseline="-2500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s</a:t>
            </a:r>
            <a:endParaRPr lang="it-IT" sz="2600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0DEAD9-54C5-4338-93EB-C4548518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61" y="1296554"/>
            <a:ext cx="5580000" cy="382911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747280-D311-46E3-B4D7-913A45C89CD9}"/>
              </a:ext>
            </a:extLst>
          </p:cNvPr>
          <p:cNvSpPr txBox="1"/>
          <p:nvPr/>
        </p:nvSpPr>
        <p:spPr>
          <a:xfrm>
            <a:off x="6443161" y="5386121"/>
            <a:ext cx="5617617" cy="54483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6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[0, 45, -45, 45, 0, 0, 45, -45, 45, 0]</a:t>
            </a:r>
            <a:r>
              <a:rPr lang="it-IT" sz="2600" baseline="-250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s</a:t>
            </a:r>
            <a:endParaRPr lang="it-IT" sz="2600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019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AC362-0FC1-6C47-CB64-A8D94389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CF7E9E-47F8-8C01-A3CB-7DA16973CE80}"/>
              </a:ext>
            </a:extLst>
          </p:cNvPr>
          <p:cNvSpPr/>
          <p:nvPr/>
        </p:nvSpPr>
        <p:spPr>
          <a:xfrm>
            <a:off x="316652" y="190768"/>
            <a:ext cx="8418558" cy="74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Composite layups: optimization pattern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1AB60E-81F2-D36F-8793-D1F6C2CE5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11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8B76CD4D-FDB0-5ABE-12D7-A2129E5F56FF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719BA677-D3FD-47F0-CBA4-4F07BC4C461B}"/>
              </a:ext>
            </a:extLst>
          </p:cNvPr>
          <p:cNvCxnSpPr/>
          <p:nvPr/>
        </p:nvCxnSpPr>
        <p:spPr>
          <a:xfrm flipV="1">
            <a:off x="8815532" y="-42530"/>
            <a:ext cx="0" cy="110578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A41849-8D7D-7B6C-3E50-E3978A4F0D10}"/>
              </a:ext>
            </a:extLst>
          </p:cNvPr>
          <p:cNvSpPr txBox="1"/>
          <p:nvPr/>
        </p:nvSpPr>
        <p:spPr>
          <a:xfrm>
            <a:off x="209075" y="1809304"/>
            <a:ext cx="5617617" cy="50226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350">
                <a:latin typeface="Adobe Heiti Std R" panose="020B0400000000000000" pitchFamily="34" charset="-128"/>
                <a:ea typeface="Adobe Heiti Std R" panose="020B0400000000000000" pitchFamily="34" charset="-128"/>
              </a:rPr>
              <a:t>[0, 45, -45, </a:t>
            </a:r>
            <a:r>
              <a:rPr lang="it-IT" sz="235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90</a:t>
            </a:r>
            <a:r>
              <a:rPr lang="it-IT" sz="2350">
                <a:latin typeface="Adobe Heiti Std R" panose="020B0400000000000000" pitchFamily="34" charset="-128"/>
                <a:ea typeface="Adobe Heiti Std R" panose="020B0400000000000000" pitchFamily="34" charset="-128"/>
              </a:rPr>
              <a:t>, *, 0, 0, </a:t>
            </a:r>
            <a:r>
              <a:rPr lang="it-IT" sz="2350">
                <a:solidFill>
                  <a:schemeClr val="tx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90</a:t>
            </a:r>
            <a:r>
              <a:rPr lang="it-IT" sz="2350">
                <a:latin typeface="Adobe Heiti Std R" panose="020B0400000000000000" pitchFamily="34" charset="-128"/>
                <a:ea typeface="Adobe Heiti Std R" panose="020B0400000000000000" pitchFamily="34" charset="-128"/>
              </a:rPr>
              <a:t>, -45, 45, *, 0]</a:t>
            </a:r>
            <a:r>
              <a:rPr lang="it-IT" sz="2350" baseline="-2500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s</a:t>
            </a:r>
            <a:endParaRPr lang="it-IT" sz="235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3A6EC5-5C11-98B2-90D1-826F8FD26266}"/>
              </a:ext>
            </a:extLst>
          </p:cNvPr>
          <p:cNvSpPr txBox="1"/>
          <p:nvPr/>
        </p:nvSpPr>
        <p:spPr>
          <a:xfrm>
            <a:off x="6365308" y="1809303"/>
            <a:ext cx="5617617" cy="50226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350">
                <a:latin typeface="Adobe Heiti Std R" panose="020B0400000000000000" pitchFamily="34" charset="-128"/>
                <a:ea typeface="Adobe Heiti Std R" panose="020B0400000000000000" pitchFamily="34" charset="-128"/>
              </a:rPr>
              <a:t>[0, 45, -45, 45, *, 0, 0, 45, -45, 45, * 0]</a:t>
            </a:r>
            <a:r>
              <a:rPr lang="it-IT" sz="2350" baseline="-2500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s</a:t>
            </a:r>
            <a:endParaRPr lang="it-IT" sz="235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1A871ADA-9F69-AA21-E997-BD51394C9196}"/>
              </a:ext>
            </a:extLst>
          </p:cNvPr>
          <p:cNvSpPr>
            <a:spLocks noChangeAspect="1"/>
          </p:cNvSpPr>
          <p:nvPr/>
        </p:nvSpPr>
        <p:spPr>
          <a:xfrm>
            <a:off x="8815532" y="2458310"/>
            <a:ext cx="717177" cy="720000"/>
          </a:xfrm>
          <a:prstGeom prst="mathPlus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DA0A7-560C-51A2-05AD-1ACCBB5D7C76}"/>
              </a:ext>
            </a:extLst>
          </p:cNvPr>
          <p:cNvSpPr txBox="1"/>
          <p:nvPr/>
        </p:nvSpPr>
        <p:spPr>
          <a:xfrm>
            <a:off x="1436104" y="3445792"/>
            <a:ext cx="3163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[45, 90]</a:t>
            </a:r>
            <a:r>
              <a:rPr lang="it-IT" sz="2400" baseline="-2500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n</a:t>
            </a:r>
            <a:r>
              <a:rPr lang="it-IT" sz="2400" baseline="-250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r>
              <a:rPr lang="it-IT" sz="2400" dirty="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packets</a:t>
            </a:r>
            <a:r>
              <a:rPr lang="it-IT" sz="24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r>
              <a:rPr lang="it-IT" sz="2400" dirty="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at</a:t>
            </a:r>
            <a:r>
              <a:rPr lang="it-IT" sz="24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2B584-F2E2-39C1-11F7-9435774474EF}"/>
              </a:ext>
            </a:extLst>
          </p:cNvPr>
          <p:cNvSpPr txBox="1"/>
          <p:nvPr/>
        </p:nvSpPr>
        <p:spPr>
          <a:xfrm>
            <a:off x="7639992" y="3445792"/>
            <a:ext cx="3068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[±45]</a:t>
            </a:r>
            <a:r>
              <a:rPr lang="it-IT" sz="2400" baseline="-2500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n</a:t>
            </a:r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r>
              <a:rPr lang="it-IT" sz="240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packets</a:t>
            </a:r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r>
              <a:rPr lang="it-IT" sz="240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at</a:t>
            </a:r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*</a:t>
            </a:r>
          </a:p>
        </p:txBody>
      </p:sp>
      <p:graphicFrame>
        <p:nvGraphicFramePr>
          <p:cNvPr id="19" name="Diagramma 7">
            <a:extLst>
              <a:ext uri="{FF2B5EF4-FFF2-40B4-BE49-F238E27FC236}">
                <a16:creationId xmlns:a16="http://schemas.microsoft.com/office/drawing/2014/main" id="{FDE3CD56-B45C-0A7B-7423-5F5CC1D77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832210"/>
              </p:ext>
            </p:extLst>
          </p:nvPr>
        </p:nvGraphicFramePr>
        <p:xfrm>
          <a:off x="5064190" y="4361481"/>
          <a:ext cx="2063620" cy="2305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Bent Arrow 19">
            <a:extLst>
              <a:ext uri="{FF2B5EF4-FFF2-40B4-BE49-F238E27FC236}">
                <a16:creationId xmlns:a16="http://schemas.microsoft.com/office/drawing/2014/main" id="{7EE5F7D8-348F-88C5-A095-264D9132E789}"/>
              </a:ext>
            </a:extLst>
          </p:cNvPr>
          <p:cNvSpPr/>
          <p:nvPr/>
        </p:nvSpPr>
        <p:spPr>
          <a:xfrm flipV="1">
            <a:off x="2951408" y="4181071"/>
            <a:ext cx="1609834" cy="1440000"/>
          </a:xfrm>
          <a:prstGeom prst="bentArrow">
            <a:avLst>
              <a:gd name="adj1" fmla="val 12300"/>
              <a:gd name="adj2" fmla="val 12300"/>
              <a:gd name="adj3" fmla="val 48906"/>
              <a:gd name="adj4" fmla="val 43750"/>
            </a:avLst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rgbClr val="44546A"/>
              </a:solidFill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B1CFAD5-8392-A749-C14D-0B84AF4533A7}"/>
              </a:ext>
            </a:extLst>
          </p:cNvPr>
          <p:cNvSpPr/>
          <p:nvPr/>
        </p:nvSpPr>
        <p:spPr>
          <a:xfrm flipH="1" flipV="1">
            <a:off x="7630758" y="4181071"/>
            <a:ext cx="1609834" cy="1440000"/>
          </a:xfrm>
          <a:prstGeom prst="bentArrow">
            <a:avLst>
              <a:gd name="adj1" fmla="val 12300"/>
              <a:gd name="adj2" fmla="val 12300"/>
              <a:gd name="adj3" fmla="val 48906"/>
              <a:gd name="adj4" fmla="val 43750"/>
            </a:avLst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solidFill>
                <a:schemeClr val="tx1"/>
              </a:solidFill>
            </a:endParaRPr>
          </a:p>
        </p:txBody>
      </p:sp>
      <p:sp>
        <p:nvSpPr>
          <p:cNvPr id="17" name="Plus 11">
            <a:extLst>
              <a:ext uri="{FF2B5EF4-FFF2-40B4-BE49-F238E27FC236}">
                <a16:creationId xmlns:a16="http://schemas.microsoft.com/office/drawing/2014/main" id="{3A8266CA-9010-47C3-8A64-67161D7C7A6F}"/>
              </a:ext>
            </a:extLst>
          </p:cNvPr>
          <p:cNvSpPr>
            <a:spLocks noChangeAspect="1"/>
          </p:cNvSpPr>
          <p:nvPr/>
        </p:nvSpPr>
        <p:spPr>
          <a:xfrm>
            <a:off x="2659292" y="2448056"/>
            <a:ext cx="717177" cy="720000"/>
          </a:xfrm>
          <a:prstGeom prst="mathPlus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4911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Graphic spid="19" grpId="0">
        <p:bldAsOne/>
      </p:bldGraphic>
      <p:bldP spid="20" grpId="0" animBg="1"/>
      <p:bldP spid="21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16652" y="190768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 dirty="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Materials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12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/>
          <p:nvPr/>
        </p:nvCxnSpPr>
        <p:spPr>
          <a:xfrm flipV="1">
            <a:off x="2600338" y="-42530"/>
            <a:ext cx="0" cy="110578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Diagramma 16">
                <a:extLst>
                  <a:ext uri="{FF2B5EF4-FFF2-40B4-BE49-F238E27FC236}">
                    <a16:creationId xmlns:a16="http://schemas.microsoft.com/office/drawing/2014/main" id="{CAC5F32A-907C-460D-BA81-CC8FBF4BF67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96671280"/>
                  </p:ext>
                </p:extLst>
              </p:nvPr>
            </p:nvGraphicFramePr>
            <p:xfrm>
              <a:off x="203816" y="1757804"/>
              <a:ext cx="11784368" cy="41218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7" name="Diagramma 16">
                <a:extLst>
                  <a:ext uri="{FF2B5EF4-FFF2-40B4-BE49-F238E27FC236}">
                    <a16:creationId xmlns:a16="http://schemas.microsoft.com/office/drawing/2014/main" id="{CAC5F32A-907C-460D-BA81-CC8FBF4BF67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96671280"/>
                  </p:ext>
                </p:extLst>
              </p:nvPr>
            </p:nvGraphicFramePr>
            <p:xfrm>
              <a:off x="203816" y="1757804"/>
              <a:ext cx="11784368" cy="41218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5403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16652" y="190768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Results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13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>
            <a:cxnSpLocks/>
          </p:cNvCxnSpPr>
          <p:nvPr/>
        </p:nvCxnSpPr>
        <p:spPr>
          <a:xfrm flipV="1">
            <a:off x="2070140" y="0"/>
            <a:ext cx="0" cy="106325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1C24E2B7-EC07-4865-A347-40A984271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3" y="1678987"/>
            <a:ext cx="3528536" cy="4053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B55E164-D7C7-4377-82AE-B3EDC2AB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037" y="1935745"/>
            <a:ext cx="7820010" cy="3540232"/>
          </a:xfrm>
          <a:prstGeom prst="rect">
            <a:avLst/>
          </a:prstGeom>
        </p:spPr>
      </p:pic>
      <p:sp>
        <p:nvSpPr>
          <p:cNvPr id="11" name="Arco 10">
            <a:extLst>
              <a:ext uri="{FF2B5EF4-FFF2-40B4-BE49-F238E27FC236}">
                <a16:creationId xmlns:a16="http://schemas.microsoft.com/office/drawing/2014/main" id="{E1E9FEB1-BD2D-4499-BD80-EBF6EF8D8539}"/>
              </a:ext>
            </a:extLst>
          </p:cNvPr>
          <p:cNvSpPr/>
          <p:nvPr/>
        </p:nvSpPr>
        <p:spPr>
          <a:xfrm rot="10800000">
            <a:off x="1682651" y="3359019"/>
            <a:ext cx="1620385" cy="951723"/>
          </a:xfrm>
          <a:prstGeom prst="arc">
            <a:avLst>
              <a:gd name="adj1" fmla="val 18942334"/>
              <a:gd name="adj2" fmla="val 3016413"/>
            </a:avLst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79F94EA-D12F-433B-B50A-44BB42479CE3}"/>
              </a:ext>
            </a:extLst>
          </p:cNvPr>
          <p:cNvSpPr/>
          <p:nvPr/>
        </p:nvSpPr>
        <p:spPr>
          <a:xfrm>
            <a:off x="5984028" y="2815928"/>
            <a:ext cx="1370518" cy="1226144"/>
          </a:xfrm>
          <a:prstGeom prst="ellipse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ED592445-21D6-4F6A-91FF-CE808AED2ACA}"/>
              </a:ext>
            </a:extLst>
          </p:cNvPr>
          <p:cNvSpPr/>
          <p:nvPr/>
        </p:nvSpPr>
        <p:spPr>
          <a:xfrm>
            <a:off x="9871310" y="2831717"/>
            <a:ext cx="1370518" cy="1226144"/>
          </a:xfrm>
          <a:prstGeom prst="ellipse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60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16652" y="190768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 dirty="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Results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14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>
            <a:cxnSpLocks/>
          </p:cNvCxnSpPr>
          <p:nvPr/>
        </p:nvCxnSpPr>
        <p:spPr>
          <a:xfrm flipV="1">
            <a:off x="2070140" y="0"/>
            <a:ext cx="0" cy="106325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86BA25A9-C5EA-4409-A204-8B4B715F55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491115"/>
              </p:ext>
            </p:extLst>
          </p:nvPr>
        </p:nvGraphicFramePr>
        <p:xfrm>
          <a:off x="1429470" y="2174102"/>
          <a:ext cx="10019985" cy="2509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82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16652" y="190768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Results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15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>
            <a:cxnSpLocks/>
          </p:cNvCxnSpPr>
          <p:nvPr/>
        </p:nvCxnSpPr>
        <p:spPr>
          <a:xfrm flipV="1">
            <a:off x="2070140" y="0"/>
            <a:ext cx="0" cy="106325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86BA25A9-C5EA-4409-A204-8B4B715F5539}"/>
              </a:ext>
            </a:extLst>
          </p:cNvPr>
          <p:cNvGraphicFramePr/>
          <p:nvPr/>
        </p:nvGraphicFramePr>
        <p:xfrm>
          <a:off x="3415012" y="190769"/>
          <a:ext cx="5635674" cy="106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1DC3F25D-1A35-4698-BA26-D84F3F3EF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253" y="1511880"/>
            <a:ext cx="10117494" cy="490944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DD5BF483-2715-4583-AD19-65F6E84FC753}"/>
              </a:ext>
            </a:extLst>
          </p:cNvPr>
          <p:cNvSpPr/>
          <p:nvPr/>
        </p:nvSpPr>
        <p:spPr>
          <a:xfrm>
            <a:off x="1037252" y="1510993"/>
            <a:ext cx="5058747" cy="490943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A0909B6-9C13-4C4C-A631-1EA6C7800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738" y="3857149"/>
            <a:ext cx="1054393" cy="105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 descr="A rainbow colored grid on a blue background&#10;&#10;AI-generated content may be incorrect.">
            <a:extLst>
              <a:ext uri="{FF2B5EF4-FFF2-40B4-BE49-F238E27FC236}">
                <a16:creationId xmlns:a16="http://schemas.microsoft.com/office/drawing/2014/main" id="{905FD3FD-B743-455C-A847-024522FF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66" y="1944385"/>
            <a:ext cx="5971936" cy="26928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16652" y="190768"/>
            <a:ext cx="2016000" cy="694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Results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16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>
            <a:cxnSpLocks/>
          </p:cNvCxnSpPr>
          <p:nvPr/>
        </p:nvCxnSpPr>
        <p:spPr>
          <a:xfrm flipV="1">
            <a:off x="2070140" y="0"/>
            <a:ext cx="0" cy="106325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86BA25A9-C5EA-4409-A204-8B4B715F5539}"/>
              </a:ext>
            </a:extLst>
          </p:cNvPr>
          <p:cNvGraphicFramePr/>
          <p:nvPr/>
        </p:nvGraphicFramePr>
        <p:xfrm>
          <a:off x="3415012" y="190769"/>
          <a:ext cx="5635674" cy="106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magine 12">
            <a:extLst>
              <a:ext uri="{FF2B5EF4-FFF2-40B4-BE49-F238E27FC236}">
                <a16:creationId xmlns:a16="http://schemas.microsoft.com/office/drawing/2014/main" id="{8DB47EB8-6F71-42E2-89C4-0A31020CF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7" y="1944385"/>
            <a:ext cx="5549980" cy="269308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1D3180-269F-4060-B64E-DA8D1E516D88}"/>
              </a:ext>
            </a:extLst>
          </p:cNvPr>
          <p:cNvSpPr txBox="1"/>
          <p:nvPr/>
        </p:nvSpPr>
        <p:spPr>
          <a:xfrm>
            <a:off x="2070140" y="1348845"/>
            <a:ext cx="1658667" cy="408623"/>
          </a:xfrm>
          <a:prstGeom prst="round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/>
            <a:r>
              <a:rPr lang="it-IT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CFRP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8C19B7-E2EC-4716-8359-A459BE362116}"/>
              </a:ext>
            </a:extLst>
          </p:cNvPr>
          <p:cNvSpPr txBox="1"/>
          <p:nvPr/>
        </p:nvSpPr>
        <p:spPr>
          <a:xfrm>
            <a:off x="8323533" y="1375075"/>
            <a:ext cx="1658667" cy="408623"/>
          </a:xfrm>
          <a:prstGeom prst="round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GFRP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35A380-569A-4FAA-814B-DA4A2D0B790C}"/>
              </a:ext>
            </a:extLst>
          </p:cNvPr>
          <p:cNvSpPr txBox="1"/>
          <p:nvPr/>
        </p:nvSpPr>
        <p:spPr>
          <a:xfrm>
            <a:off x="1424796" y="4815222"/>
            <a:ext cx="3980431" cy="1328023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52 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13 mm thickness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1.75 Kg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FF2DAE7-DCA8-4C57-924A-F739A3024739}"/>
              </a:ext>
            </a:extLst>
          </p:cNvPr>
          <p:cNvCxnSpPr>
            <a:cxnSpLocks/>
          </p:cNvCxnSpPr>
          <p:nvPr/>
        </p:nvCxnSpPr>
        <p:spPr>
          <a:xfrm>
            <a:off x="1170807" y="2231281"/>
            <a:ext cx="3173220" cy="1370335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541BCA3-AD64-4FC6-A081-52B40319EE3B}"/>
              </a:ext>
            </a:extLst>
          </p:cNvPr>
          <p:cNvCxnSpPr>
            <a:cxnSpLocks/>
          </p:cNvCxnSpPr>
          <p:nvPr/>
        </p:nvCxnSpPr>
        <p:spPr>
          <a:xfrm>
            <a:off x="662105" y="2264901"/>
            <a:ext cx="1017405" cy="1336715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69C77E46-2884-43AB-B8EF-4E280FF8C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9510" y="3613417"/>
            <a:ext cx="2664517" cy="42632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C0755EB0-892C-417E-94C4-2E00D841FF51}"/>
              </a:ext>
            </a:extLst>
          </p:cNvPr>
          <p:cNvSpPr/>
          <p:nvPr/>
        </p:nvSpPr>
        <p:spPr>
          <a:xfrm>
            <a:off x="1679510" y="3601616"/>
            <a:ext cx="2664517" cy="43853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FDF8FE06-4500-4992-AFD1-02FDC2453A0F}"/>
              </a:ext>
            </a:extLst>
          </p:cNvPr>
          <p:cNvCxnSpPr>
            <a:cxnSpLocks/>
          </p:cNvCxnSpPr>
          <p:nvPr/>
        </p:nvCxnSpPr>
        <p:spPr>
          <a:xfrm>
            <a:off x="7091265" y="2264901"/>
            <a:ext cx="3005235" cy="1330768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C72B122-6F2A-49F9-BA6D-07FEA245701D}"/>
              </a:ext>
            </a:extLst>
          </p:cNvPr>
          <p:cNvCxnSpPr>
            <a:cxnSpLocks/>
          </p:cNvCxnSpPr>
          <p:nvPr/>
        </p:nvCxnSpPr>
        <p:spPr>
          <a:xfrm>
            <a:off x="6562162" y="2282970"/>
            <a:ext cx="1017405" cy="1336715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43E1B11E-79E5-4641-A55B-E2CA5F4607B2}"/>
              </a:ext>
            </a:extLst>
          </p:cNvPr>
          <p:cNvSpPr/>
          <p:nvPr/>
        </p:nvSpPr>
        <p:spPr>
          <a:xfrm>
            <a:off x="7579568" y="3619685"/>
            <a:ext cx="2516932" cy="486323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4E2797F-D74D-453B-9224-93E28DE3C53B}"/>
              </a:ext>
            </a:extLst>
          </p:cNvPr>
          <p:cNvSpPr txBox="1"/>
          <p:nvPr/>
        </p:nvSpPr>
        <p:spPr>
          <a:xfrm>
            <a:off x="7162650" y="4815222"/>
            <a:ext cx="3980431" cy="1328023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82 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20.5 mm thickness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3.5 Kg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09B53D9-8CBE-4B6E-B0B7-9878B993BF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5943" y="3641010"/>
            <a:ext cx="2469501" cy="4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4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5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16652" y="190768"/>
            <a:ext cx="2016000" cy="694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Results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17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>
            <a:cxnSpLocks/>
          </p:cNvCxnSpPr>
          <p:nvPr/>
        </p:nvCxnSpPr>
        <p:spPr>
          <a:xfrm flipV="1">
            <a:off x="2070140" y="0"/>
            <a:ext cx="0" cy="106325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86BA25A9-C5EA-4409-A204-8B4B715F5539}"/>
              </a:ext>
            </a:extLst>
          </p:cNvPr>
          <p:cNvGraphicFramePr/>
          <p:nvPr/>
        </p:nvGraphicFramePr>
        <p:xfrm>
          <a:off x="3415012" y="190769"/>
          <a:ext cx="5635674" cy="106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8C19B7-E2EC-4716-8359-A459BE362116}"/>
              </a:ext>
            </a:extLst>
          </p:cNvPr>
          <p:cNvSpPr txBox="1"/>
          <p:nvPr/>
        </p:nvSpPr>
        <p:spPr>
          <a:xfrm>
            <a:off x="5403513" y="1349679"/>
            <a:ext cx="1658667" cy="408623"/>
          </a:xfrm>
          <a:prstGeom prst="round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Aluminum</a:t>
            </a:r>
            <a:endParaRPr lang="it-IT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474BB1-19BE-48B2-A05E-85BE227B0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869" y="1831834"/>
            <a:ext cx="7246040" cy="3523965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5259C06-83DC-4B22-9147-777A7DABBDEA}"/>
              </a:ext>
            </a:extLst>
          </p:cNvPr>
          <p:cNvSpPr txBox="1"/>
          <p:nvPr/>
        </p:nvSpPr>
        <p:spPr>
          <a:xfrm>
            <a:off x="4343271" y="5621714"/>
            <a:ext cx="3779150" cy="919401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12 mm thickness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2.8 Kg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D7742F-252E-46BA-BAE5-4110C1207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993" y="3744200"/>
            <a:ext cx="2664517" cy="417618"/>
          </a:xfrm>
          <a:prstGeom prst="rect">
            <a:avLst/>
          </a:prstGeom>
        </p:spPr>
      </p:pic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790600E-F3F0-416C-954A-1CD451049523}"/>
              </a:ext>
            </a:extLst>
          </p:cNvPr>
          <p:cNvCxnSpPr>
            <a:cxnSpLocks/>
          </p:cNvCxnSpPr>
          <p:nvPr/>
        </p:nvCxnSpPr>
        <p:spPr>
          <a:xfrm>
            <a:off x="3944727" y="2223481"/>
            <a:ext cx="5183783" cy="1460869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B73434E2-C2E5-41D7-ACD7-223AB8C82D61}"/>
              </a:ext>
            </a:extLst>
          </p:cNvPr>
          <p:cNvCxnSpPr>
            <a:cxnSpLocks/>
          </p:cNvCxnSpPr>
          <p:nvPr/>
        </p:nvCxnSpPr>
        <p:spPr>
          <a:xfrm>
            <a:off x="3221380" y="2319135"/>
            <a:ext cx="3242613" cy="139629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Rettangolo 29">
            <a:extLst>
              <a:ext uri="{FF2B5EF4-FFF2-40B4-BE49-F238E27FC236}">
                <a16:creationId xmlns:a16="http://schemas.microsoft.com/office/drawing/2014/main" id="{427B06F4-C227-428E-84A6-A6B80D2FBA27}"/>
              </a:ext>
            </a:extLst>
          </p:cNvPr>
          <p:cNvSpPr/>
          <p:nvPr/>
        </p:nvSpPr>
        <p:spPr>
          <a:xfrm>
            <a:off x="6463993" y="3715427"/>
            <a:ext cx="2664517" cy="43853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155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16652" y="190768"/>
            <a:ext cx="2016000" cy="694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Results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18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>
            <a:cxnSpLocks/>
          </p:cNvCxnSpPr>
          <p:nvPr/>
        </p:nvCxnSpPr>
        <p:spPr>
          <a:xfrm flipV="1">
            <a:off x="2070140" y="0"/>
            <a:ext cx="0" cy="106325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86BA25A9-C5EA-4409-A204-8B4B715F5539}"/>
              </a:ext>
            </a:extLst>
          </p:cNvPr>
          <p:cNvGraphicFramePr/>
          <p:nvPr/>
        </p:nvGraphicFramePr>
        <p:xfrm>
          <a:off x="3415012" y="190769"/>
          <a:ext cx="5635674" cy="106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82B89F96-C354-F19C-3CD3-1CF06DB1FE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18" y="1500869"/>
            <a:ext cx="10283363" cy="463686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2C30B12-551E-3475-8A44-45ECEE543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4588" y="4338817"/>
            <a:ext cx="1823093" cy="179891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0798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CB44E-33C1-D407-8A3F-86A9E806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6A4832A-0153-CA62-A7F4-052A592DA911}"/>
              </a:ext>
            </a:extLst>
          </p:cNvPr>
          <p:cNvSpPr/>
          <p:nvPr/>
        </p:nvSpPr>
        <p:spPr>
          <a:xfrm>
            <a:off x="316652" y="190768"/>
            <a:ext cx="4448986" cy="694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Manufacturing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5F88C-300F-EEA7-D04B-67DA7A7F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19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CE5B2BD-61A8-6394-94DC-9B4F33A9498F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2B92D317-B654-54C0-7E5B-18AD465B633E}"/>
              </a:ext>
            </a:extLst>
          </p:cNvPr>
          <p:cNvCxnSpPr>
            <a:cxnSpLocks/>
          </p:cNvCxnSpPr>
          <p:nvPr/>
        </p:nvCxnSpPr>
        <p:spPr>
          <a:xfrm flipV="1">
            <a:off x="3698605" y="0"/>
            <a:ext cx="0" cy="106325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diagram of a hand lay-up&#10;&#10;AI-generated content may be incorrect.">
            <a:extLst>
              <a:ext uri="{FF2B5EF4-FFF2-40B4-BE49-F238E27FC236}">
                <a16:creationId xmlns:a16="http://schemas.microsoft.com/office/drawing/2014/main" id="{79F05161-0337-7FA7-EF7E-CF50D700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3" y="1989000"/>
            <a:ext cx="2958903" cy="2160000"/>
          </a:xfrm>
          <a:prstGeom prst="rect">
            <a:avLst/>
          </a:prstGeom>
        </p:spPr>
      </p:pic>
      <p:pic>
        <p:nvPicPr>
          <p:cNvPr id="15" name="Picture 14" descr="A diagram of a machine&#10;&#10;AI-generated content may be incorrect.">
            <a:extLst>
              <a:ext uri="{FF2B5EF4-FFF2-40B4-BE49-F238E27FC236}">
                <a16:creationId xmlns:a16="http://schemas.microsoft.com/office/drawing/2014/main" id="{6AF42C32-5505-658B-119D-6261269D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01" y="1989000"/>
            <a:ext cx="2812500" cy="2160000"/>
          </a:xfrm>
          <a:prstGeom prst="rect">
            <a:avLst/>
          </a:prstGeom>
        </p:spPr>
      </p:pic>
      <p:pic>
        <p:nvPicPr>
          <p:cNvPr id="1026" name="Picture 2" descr="RESIN TRANSFER MOULDING PROCESSES - CSIR - NAL">
            <a:extLst>
              <a:ext uri="{FF2B5EF4-FFF2-40B4-BE49-F238E27FC236}">
                <a16:creationId xmlns:a16="http://schemas.microsoft.com/office/drawing/2014/main" id="{DA9C560F-6D57-E266-0429-0550AA3A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747" y="1989000"/>
            <a:ext cx="42286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magine 11">
            <a:extLst>
              <a:ext uri="{FF2B5EF4-FFF2-40B4-BE49-F238E27FC236}">
                <a16:creationId xmlns:a16="http://schemas.microsoft.com/office/drawing/2014/main" id="{56F6F725-B24B-1C4F-DAE1-DA2F0B423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047" y="4384345"/>
            <a:ext cx="540000" cy="540000"/>
          </a:xfrm>
          <a:prstGeom prst="rect">
            <a:avLst/>
          </a:prstGeom>
        </p:spPr>
      </p:pic>
      <p:pic>
        <p:nvPicPr>
          <p:cNvPr id="17" name="Immagine 11">
            <a:extLst>
              <a:ext uri="{FF2B5EF4-FFF2-40B4-BE49-F238E27FC236}">
                <a16:creationId xmlns:a16="http://schemas.microsoft.com/office/drawing/2014/main" id="{389073FF-5685-56E5-51C5-9DE8C49D9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104" y="4384345"/>
            <a:ext cx="540000" cy="5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767725-E055-DE8A-CB14-7C4AC3CA60C0}"/>
              </a:ext>
            </a:extLst>
          </p:cNvPr>
          <p:cNvSpPr txBox="1"/>
          <p:nvPr/>
        </p:nvSpPr>
        <p:spPr>
          <a:xfrm>
            <a:off x="7646747" y="5294555"/>
            <a:ext cx="422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>
                <a:latin typeface="Adobe Heiti Std R" panose="020B0400000000000000" pitchFamily="34" charset="-128"/>
                <a:ea typeface="Adobe Heiti Std R" panose="020B0400000000000000" pitchFamily="34" charset="-128"/>
              </a:rPr>
              <a:t>Fast process with high quality capability but the investment cost does no</a:t>
            </a:r>
            <a:r>
              <a:rPr lang="it-IT">
                <a:latin typeface="Adobe Heiti Std R" panose="020B0400000000000000" pitchFamily="34" charset="-128"/>
                <a:ea typeface="Adobe Heiti Std R" panose="020B0400000000000000" pitchFamily="34" charset="-128"/>
              </a:rPr>
              <a:t>t </a:t>
            </a:r>
            <a:r>
              <a:rPr lang="en-IT">
                <a:latin typeface="Adobe Heiti Std R" panose="020B0400000000000000" pitchFamily="34" charset="-128"/>
                <a:ea typeface="Adobe Heiti Std R" panose="020B0400000000000000" pitchFamily="34" charset="-128"/>
              </a:rPr>
              <a:t>justify its use for running blades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6BFB2-8497-1989-C570-9783F200E5DF}"/>
              </a:ext>
            </a:extLst>
          </p:cNvPr>
          <p:cNvSpPr txBox="1"/>
          <p:nvPr/>
        </p:nvSpPr>
        <p:spPr>
          <a:xfrm>
            <a:off x="469052" y="5294555"/>
            <a:ext cx="295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>
                <a:latin typeface="Adobe Heiti Std R" panose="020B0400000000000000" pitchFamily="34" charset="-128"/>
                <a:ea typeface="Adobe Heiti Std R" panose="020B0400000000000000" pitchFamily="34" charset="-128"/>
              </a:rPr>
              <a:t>Cheap and simple process but subject to high variability and lower 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3F030-8730-CBDB-9E69-D2E21CD28B16}"/>
              </a:ext>
            </a:extLst>
          </p:cNvPr>
          <p:cNvSpPr txBox="1"/>
          <p:nvPr/>
        </p:nvSpPr>
        <p:spPr>
          <a:xfrm>
            <a:off x="3546290" y="5307105"/>
            <a:ext cx="3829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>
                <a:latin typeface="Adobe Heiti Std R" panose="020B0400000000000000" pitchFamily="34" charset="-128"/>
                <a:ea typeface="Adobe Heiti Std R" panose="020B0400000000000000" pitchFamily="34" charset="-128"/>
              </a:rPr>
              <a:t>Cheaper process with respect to RTM, still guranteeing high quality at lower costs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DA313A-E9A1-DEA1-C8AD-75F25605E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50" y="4384345"/>
            <a:ext cx="540000" cy="540000"/>
          </a:xfrm>
          <a:prstGeom prst="rect">
            <a:avLst/>
          </a:prstGeom>
        </p:spPr>
      </p:pic>
      <p:sp>
        <p:nvSpPr>
          <p:cNvPr id="4" name="CasellaDiTesto 4">
            <a:extLst>
              <a:ext uri="{FF2B5EF4-FFF2-40B4-BE49-F238E27FC236}">
                <a16:creationId xmlns:a16="http://schemas.microsoft.com/office/drawing/2014/main" id="{4CAA54D2-2DAE-9866-942C-A83399F6A3D3}"/>
              </a:ext>
            </a:extLst>
          </p:cNvPr>
          <p:cNvSpPr txBox="1"/>
          <p:nvPr/>
        </p:nvSpPr>
        <p:spPr>
          <a:xfrm>
            <a:off x="746558" y="1327689"/>
            <a:ext cx="2099092" cy="442674"/>
          </a:xfrm>
          <a:prstGeom prst="round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Hand </a:t>
            </a:r>
            <a:r>
              <a:rPr lang="it-IT" sz="20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lay</a:t>
            </a:r>
            <a:r>
              <a:rPr lang="it-IT" sz="20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-up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F40493-CF47-68F1-7780-70214619D4CA}"/>
              </a:ext>
            </a:extLst>
          </p:cNvPr>
          <p:cNvSpPr txBox="1"/>
          <p:nvPr/>
        </p:nvSpPr>
        <p:spPr>
          <a:xfrm>
            <a:off x="9324265" y="1327689"/>
            <a:ext cx="873563" cy="442674"/>
          </a:xfrm>
          <a:prstGeom prst="round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RTM</a:t>
            </a:r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0FCC9B31-002B-A9D4-BED5-CACDE3F2B21D}"/>
              </a:ext>
            </a:extLst>
          </p:cNvPr>
          <p:cNvSpPr txBox="1"/>
          <p:nvPr/>
        </p:nvSpPr>
        <p:spPr>
          <a:xfrm>
            <a:off x="3745658" y="1327689"/>
            <a:ext cx="3430721" cy="442674"/>
          </a:xfrm>
          <a:prstGeom prst="round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Prepreg</a:t>
            </a:r>
            <a:r>
              <a:rPr lang="it-IT" sz="20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 Vacuum </a:t>
            </a:r>
            <a:r>
              <a:rPr lang="it-IT" sz="20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Bagging</a:t>
            </a:r>
            <a:endParaRPr lang="it-IT" sz="2000" b="1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697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o 52">
            <a:extLst>
              <a:ext uri="{FF2B5EF4-FFF2-40B4-BE49-F238E27FC236}">
                <a16:creationId xmlns:a16="http://schemas.microsoft.com/office/drawing/2014/main" id="{256F1E2D-A8D8-1B96-0E62-8CF87E7E63FB}"/>
              </a:ext>
            </a:extLst>
          </p:cNvPr>
          <p:cNvGrpSpPr/>
          <p:nvPr/>
        </p:nvGrpSpPr>
        <p:grpSpPr>
          <a:xfrm>
            <a:off x="4438526" y="1834854"/>
            <a:ext cx="3513901" cy="4089291"/>
            <a:chOff x="553898" y="1379071"/>
            <a:chExt cx="3513901" cy="2152746"/>
          </a:xfrm>
        </p:grpSpPr>
        <p:sp>
          <p:nvSpPr>
            <p:cNvPr id="49" name="Shape 1">
              <a:extLst>
                <a:ext uri="{FF2B5EF4-FFF2-40B4-BE49-F238E27FC236}">
                  <a16:creationId xmlns:a16="http://schemas.microsoft.com/office/drawing/2014/main" id="{2ADAA26B-6BDC-50A8-9233-5E4C9A5B03F2}"/>
                </a:ext>
              </a:extLst>
            </p:cNvPr>
            <p:cNvSpPr/>
            <p:nvPr/>
          </p:nvSpPr>
          <p:spPr>
            <a:xfrm>
              <a:off x="553898" y="1379071"/>
              <a:ext cx="3513901" cy="2152746"/>
            </a:xfrm>
            <a:prstGeom prst="roundRect">
              <a:avLst>
                <a:gd name="adj" fmla="val 1090"/>
              </a:avLst>
            </a:prstGeom>
            <a:solidFill>
              <a:srgbClr val="EAE8F3"/>
            </a:solidFill>
            <a:ln>
              <a:solidFill>
                <a:srgbClr val="9EB2EB"/>
              </a:solidFill>
            </a:ln>
          </p:spPr>
          <p:txBody>
            <a:bodyPr/>
            <a:lstStyle/>
            <a:p>
              <a:endParaRPr lang="it-IT" dirty="0"/>
            </a:p>
          </p:txBody>
        </p: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8065B538-439F-5411-6405-E8F707954D79}"/>
                </a:ext>
              </a:extLst>
            </p:cNvPr>
            <p:cNvGrpSpPr/>
            <p:nvPr/>
          </p:nvGrpSpPr>
          <p:grpSpPr>
            <a:xfrm>
              <a:off x="750687" y="1464002"/>
              <a:ext cx="3296205" cy="1787963"/>
              <a:chOff x="339223" y="2108047"/>
              <a:chExt cx="3296205" cy="1787963"/>
            </a:xfrm>
          </p:grpSpPr>
          <p:sp>
            <p:nvSpPr>
              <p:cNvPr id="6" name="Text 1">
                <a:extLst>
                  <a:ext uri="{FF2B5EF4-FFF2-40B4-BE49-F238E27FC236}">
                    <a16:creationId xmlns:a16="http://schemas.microsoft.com/office/drawing/2014/main" id="{1C1B64B4-9EC5-E119-6219-DFE3B4886961}"/>
                  </a:ext>
                </a:extLst>
              </p:cNvPr>
              <p:cNvSpPr/>
              <p:nvPr/>
            </p:nvSpPr>
            <p:spPr>
              <a:xfrm>
                <a:off x="360130" y="2108047"/>
                <a:ext cx="3275298" cy="73481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400" dirty="0">
                    <a:solidFill>
                      <a:srgbClr val="0D14D6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FRP</a:t>
                </a:r>
              </a:p>
            </p:txBody>
          </p:sp>
          <p:sp>
            <p:nvSpPr>
              <p:cNvPr id="7" name="Text 2">
                <a:extLst>
                  <a:ext uri="{FF2B5EF4-FFF2-40B4-BE49-F238E27FC236}">
                    <a16:creationId xmlns:a16="http://schemas.microsoft.com/office/drawing/2014/main" id="{7ED72AA1-EB4E-759D-28A7-C7594004D148}"/>
                  </a:ext>
                </a:extLst>
              </p:cNvPr>
              <p:cNvSpPr/>
              <p:nvPr/>
            </p:nvSpPr>
            <p:spPr>
              <a:xfrm>
                <a:off x="339223" y="2390824"/>
                <a:ext cx="3275298" cy="150518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50" indent="-285750">
                  <a:lnSpc>
                    <a:spcPts val="285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9495A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Stacking sequence </a:t>
                </a:r>
              </a:p>
              <a:p>
                <a:pPr marL="285750" indent="-285750">
                  <a:lnSpc>
                    <a:spcPts val="285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9495A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Weight</a:t>
                </a:r>
              </a:p>
            </p:txBody>
          </p:sp>
        </p:grp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927D2FDA-CA47-57E5-C68A-574045BF7B19}"/>
              </a:ext>
            </a:extLst>
          </p:cNvPr>
          <p:cNvGrpSpPr/>
          <p:nvPr/>
        </p:nvGrpSpPr>
        <p:grpSpPr>
          <a:xfrm>
            <a:off x="8149216" y="1834854"/>
            <a:ext cx="3513901" cy="4089291"/>
            <a:chOff x="4373339" y="1363896"/>
            <a:chExt cx="3513901" cy="2152746"/>
          </a:xfrm>
        </p:grpSpPr>
        <p:sp>
          <p:nvSpPr>
            <p:cNvPr id="50" name="Shape 1">
              <a:extLst>
                <a:ext uri="{FF2B5EF4-FFF2-40B4-BE49-F238E27FC236}">
                  <a16:creationId xmlns:a16="http://schemas.microsoft.com/office/drawing/2014/main" id="{23D0804E-86C8-B825-B24F-A57876A852EC}"/>
                </a:ext>
              </a:extLst>
            </p:cNvPr>
            <p:cNvSpPr/>
            <p:nvPr/>
          </p:nvSpPr>
          <p:spPr>
            <a:xfrm>
              <a:off x="4373339" y="1363896"/>
              <a:ext cx="3513901" cy="2152746"/>
            </a:xfrm>
            <a:prstGeom prst="roundRect">
              <a:avLst>
                <a:gd name="adj" fmla="val 1090"/>
              </a:avLst>
            </a:prstGeom>
            <a:solidFill>
              <a:srgbClr val="EAE8F3"/>
            </a:solidFill>
            <a:ln>
              <a:solidFill>
                <a:srgbClr val="9EB2EB"/>
              </a:solidFill>
            </a:ln>
          </p:spPr>
          <p:txBody>
            <a:bodyPr/>
            <a:lstStyle/>
            <a:p>
              <a:endParaRPr lang="it-IT" dirty="0"/>
            </a:p>
          </p:txBody>
        </p: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68FCB1A5-8E00-F39D-DC1D-824F089D8AF8}"/>
                </a:ext>
              </a:extLst>
            </p:cNvPr>
            <p:cNvGrpSpPr/>
            <p:nvPr/>
          </p:nvGrpSpPr>
          <p:grpSpPr>
            <a:xfrm>
              <a:off x="4505639" y="1464002"/>
              <a:ext cx="3275427" cy="1948123"/>
              <a:chOff x="3306920" y="2097310"/>
              <a:chExt cx="2644345" cy="1948123"/>
            </a:xfrm>
          </p:grpSpPr>
          <p:sp>
            <p:nvSpPr>
              <p:cNvPr id="9" name="Text 3">
                <a:extLst>
                  <a:ext uri="{FF2B5EF4-FFF2-40B4-BE49-F238E27FC236}">
                    <a16:creationId xmlns:a16="http://schemas.microsoft.com/office/drawing/2014/main" id="{1F0751C4-F424-2823-F519-CEB6D57FFF70}"/>
                  </a:ext>
                </a:extLst>
              </p:cNvPr>
              <p:cNvSpPr/>
              <p:nvPr/>
            </p:nvSpPr>
            <p:spPr>
              <a:xfrm>
                <a:off x="3306931" y="2097310"/>
                <a:ext cx="2518847" cy="36740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400" dirty="0">
                    <a:solidFill>
                      <a:srgbClr val="0D14D6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Running blade</a:t>
                </a:r>
              </a:p>
            </p:txBody>
          </p:sp>
          <p:sp>
            <p:nvSpPr>
              <p:cNvPr id="10" name="Text 4">
                <a:extLst>
                  <a:ext uri="{FF2B5EF4-FFF2-40B4-BE49-F238E27FC236}">
                    <a16:creationId xmlns:a16="http://schemas.microsoft.com/office/drawing/2014/main" id="{57FE9570-EE35-49CE-A009-2266CD531ECF}"/>
                  </a:ext>
                </a:extLst>
              </p:cNvPr>
              <p:cNvSpPr/>
              <p:nvPr/>
            </p:nvSpPr>
            <p:spPr>
              <a:xfrm>
                <a:off x="3306920" y="2364913"/>
                <a:ext cx="2644345" cy="168052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50" indent="-285750" algn="l">
                  <a:lnSpc>
                    <a:spcPts val="285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9495A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Short distance running</a:t>
                </a:r>
              </a:p>
              <a:p>
                <a:pPr marL="285750" indent="-285750" algn="l">
                  <a:lnSpc>
                    <a:spcPts val="285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49495A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Long and high jumping</a:t>
                </a:r>
                <a:endParaRPr lang="en-US" sz="2000" dirty="0">
                  <a:latin typeface="Adobe Heiti Std R" panose="020B0400000000000000" pitchFamily="34" charset="-128"/>
                  <a:ea typeface="Adobe Heiti Std R" panose="020B0400000000000000" pitchFamily="34" charset="-128"/>
                </a:endParaRPr>
              </a:p>
            </p:txBody>
          </p:sp>
        </p:grpSp>
      </p:grpSp>
      <p:sp>
        <p:nvSpPr>
          <p:cNvPr id="46" name="Text 0">
            <a:extLst>
              <a:ext uri="{FF2B5EF4-FFF2-40B4-BE49-F238E27FC236}">
                <a16:creationId xmlns:a16="http://schemas.microsoft.com/office/drawing/2014/main" id="{0BA33251-C1F2-8FBE-B359-F526BA26753B}"/>
              </a:ext>
            </a:extLst>
          </p:cNvPr>
          <p:cNvSpPr/>
          <p:nvPr/>
        </p:nvSpPr>
        <p:spPr>
          <a:xfrm>
            <a:off x="4438526" y="253190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 dirty="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Libre Baskerville" pitchFamily="34" charset="-120"/>
              </a:rPr>
              <a:t>Project overview</a:t>
            </a:r>
            <a:endParaRPr lang="en-US" sz="3650" dirty="0">
              <a:solidFill>
                <a:srgbClr val="1A179E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FE65D4C5-7C1F-E845-0D64-7167DD44E9CB}"/>
              </a:ext>
            </a:extLst>
          </p:cNvPr>
          <p:cNvCxnSpPr>
            <a:cxnSpLocks/>
          </p:cNvCxnSpPr>
          <p:nvPr/>
        </p:nvCxnSpPr>
        <p:spPr>
          <a:xfrm>
            <a:off x="4093960" y="1084521"/>
            <a:ext cx="809804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517343F9-01BB-C87D-8573-CE39FEB9732F}"/>
              </a:ext>
            </a:extLst>
          </p:cNvPr>
          <p:cNvCxnSpPr/>
          <p:nvPr/>
        </p:nvCxnSpPr>
        <p:spPr>
          <a:xfrm>
            <a:off x="4085921" y="0"/>
            <a:ext cx="0" cy="685800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AD19F79B-D8D6-A5AC-27BD-86E94F44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2</a:t>
            </a:fld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633E047-D502-47A0-9AC3-DE14F7374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7" b="99200" l="200" r="90000">
                        <a14:foregroundMark x1="25000" y1="86000" x2="11800" y2="89867"/>
                        <a14:foregroundMark x1="11800" y1="89867" x2="21000" y2="96933"/>
                        <a14:foregroundMark x1="21000" y1="96933" x2="35600" y2="93867"/>
                        <a14:foregroundMark x1="35600" y1="93867" x2="31800" y2="84267"/>
                        <a14:foregroundMark x1="31800" y1="84267" x2="20400" y2="87600"/>
                        <a14:foregroundMark x1="60800" y1="12400" x2="46800" y2="8533"/>
                        <a14:foregroundMark x1="46800" y1="8533" x2="56200" y2="1200"/>
                        <a14:foregroundMark x1="56200" y1="1200" x2="70600" y2="2267"/>
                        <a14:foregroundMark x1="70600" y1="2267" x2="67800" y2="12667"/>
                        <a14:foregroundMark x1="67800" y1="12667" x2="59400" y2="12400"/>
                        <a14:foregroundMark x1="7400" y1="933" x2="44200" y2="7067"/>
                        <a14:foregroundMark x1="44200" y1="7067" x2="51400" y2="19333"/>
                        <a14:foregroundMark x1="51400" y1="19333" x2="50600" y2="28933"/>
                        <a14:foregroundMark x1="50600" y1="28933" x2="60400" y2="60267"/>
                        <a14:foregroundMark x1="60400" y1="60267" x2="56200" y2="70000"/>
                        <a14:foregroundMark x1="56200" y1="70000" x2="46800" y2="77600"/>
                        <a14:foregroundMark x1="46800" y1="77600" x2="200" y2="95467"/>
                        <a14:foregroundMark x1="26000" y1="11467" x2="11000" y2="18933"/>
                        <a14:foregroundMark x1="11000" y1="18933" x2="1800" y2="31867"/>
                        <a14:foregroundMark x1="1800" y1="31867" x2="8600" y2="43067"/>
                        <a14:foregroundMark x1="8600" y1="43067" x2="30800" y2="48000"/>
                        <a14:foregroundMark x1="30800" y1="48000" x2="47400" y2="32800"/>
                        <a14:foregroundMark x1="47400" y1="32800" x2="46000" y2="20667"/>
                        <a14:foregroundMark x1="46000" y1="20667" x2="28400" y2="17733"/>
                        <a14:foregroundMark x1="28400" y1="17733" x2="14600" y2="21867"/>
                        <a14:foregroundMark x1="14600" y1="21867" x2="14400" y2="22133"/>
                        <a14:foregroundMark x1="27600" y1="37333" x2="42200" y2="37200"/>
                        <a14:foregroundMark x1="42200" y1="37200" x2="55400" y2="46267"/>
                        <a14:foregroundMark x1="55400" y1="46267" x2="61000" y2="55467"/>
                        <a14:foregroundMark x1="61000" y1="55467" x2="61400" y2="66933"/>
                        <a14:foregroundMark x1="61400" y1="66933" x2="40800" y2="80533"/>
                        <a14:foregroundMark x1="40800" y1="80533" x2="21200" y2="78800"/>
                        <a14:foregroundMark x1="21200" y1="78800" x2="7800" y2="73333"/>
                        <a14:foregroundMark x1="7800" y1="73333" x2="600" y2="64533"/>
                        <a14:foregroundMark x1="600" y1="64533" x2="4400" y2="36800"/>
                        <a14:foregroundMark x1="4400" y1="36800" x2="18600" y2="34133"/>
                        <a14:foregroundMark x1="18600" y1="34133" x2="29600" y2="36400"/>
                        <a14:foregroundMark x1="4000" y1="89067" x2="200" y2="99867"/>
                        <a14:foregroundMark x1="200" y1="99867" x2="21600" y2="99200"/>
                        <a14:foregroundMark x1="21600" y1="99200" x2="30200" y2="89333"/>
                        <a14:foregroundMark x1="30200" y1="89333" x2="17600" y2="82667"/>
                        <a14:foregroundMark x1="17600" y1="82667" x2="3200" y2="88400"/>
                      </a14:backgroundRemoval>
                    </a14:imgEffect>
                  </a14:imgLayer>
                </a14:imgProps>
              </a:ext>
            </a:extLst>
          </a:blip>
          <a:srcRect l="-12015" t="-879" r="16625" b="879"/>
          <a:stretch/>
        </p:blipFill>
        <p:spPr>
          <a:xfrm>
            <a:off x="-522299" y="0"/>
            <a:ext cx="4136315" cy="6504347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2092FD7-1ECD-49C8-8E89-963C9C646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660" y="3644843"/>
            <a:ext cx="3275427" cy="215266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5D2BB46-8901-414B-800A-9D9D00E15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252" y="3536890"/>
            <a:ext cx="2295046" cy="226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0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3FB8-301E-E5FA-255E-C1959C866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C54C2922-E4A4-87AC-94FC-CCDE3DDC8284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0">
            <a:extLst>
              <a:ext uri="{FF2B5EF4-FFF2-40B4-BE49-F238E27FC236}">
                <a16:creationId xmlns:a16="http://schemas.microsoft.com/office/drawing/2014/main" id="{33E94FEC-10B7-EA84-DA6F-4F7A3D8E1D75}"/>
              </a:ext>
            </a:extLst>
          </p:cNvPr>
          <p:cNvSpPr/>
          <p:nvPr/>
        </p:nvSpPr>
        <p:spPr>
          <a:xfrm>
            <a:off x="316651" y="190768"/>
            <a:ext cx="6514450" cy="764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Cost evaluation: contributions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0532E2-6D23-CB6B-E9BC-EA968505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20</a:t>
            </a:fld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481F8F9A-F2BE-29FB-6B7C-9A5D78216066}"/>
              </a:ext>
            </a:extLst>
          </p:cNvPr>
          <p:cNvCxnSpPr/>
          <p:nvPr/>
        </p:nvCxnSpPr>
        <p:spPr>
          <a:xfrm flipV="1">
            <a:off x="7045812" y="-42530"/>
            <a:ext cx="0" cy="110578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C11C726-268A-4D17-C86E-2B9BB716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62" y="2567314"/>
            <a:ext cx="3242789" cy="2993344"/>
          </a:xfrm>
          <a:prstGeom prst="rect">
            <a:avLst/>
          </a:prstGeom>
        </p:spPr>
      </p:pic>
      <p:sp>
        <p:nvSpPr>
          <p:cNvPr id="23" name="CasellaDiTesto 4">
            <a:extLst>
              <a:ext uri="{FF2B5EF4-FFF2-40B4-BE49-F238E27FC236}">
                <a16:creationId xmlns:a16="http://schemas.microsoft.com/office/drawing/2014/main" id="{995B443F-8C3B-C3C3-3EFD-F596BDFC2C8B}"/>
              </a:ext>
            </a:extLst>
          </p:cNvPr>
          <p:cNvSpPr txBox="1"/>
          <p:nvPr/>
        </p:nvSpPr>
        <p:spPr>
          <a:xfrm>
            <a:off x="1031610" y="1840210"/>
            <a:ext cx="2099092" cy="442674"/>
          </a:xfrm>
          <a:prstGeom prst="round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Raw</a:t>
            </a:r>
            <a:r>
              <a:rPr lang="it-IT" sz="20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r>
              <a:rPr lang="it-IT" sz="20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materials</a:t>
            </a:r>
            <a:endParaRPr lang="it-IT" sz="2000" b="1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25" name="CasellaDiTesto 4">
            <a:extLst>
              <a:ext uri="{FF2B5EF4-FFF2-40B4-BE49-F238E27FC236}">
                <a16:creationId xmlns:a16="http://schemas.microsoft.com/office/drawing/2014/main" id="{D9385C22-CD39-32A9-EC30-8D6A652A479B}"/>
              </a:ext>
            </a:extLst>
          </p:cNvPr>
          <p:cNvSpPr txBox="1"/>
          <p:nvPr/>
        </p:nvSpPr>
        <p:spPr>
          <a:xfrm>
            <a:off x="7466085" y="1840210"/>
            <a:ext cx="2289029" cy="442674"/>
          </a:xfrm>
          <a:prstGeom prst="round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Post processing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4E1467-4F3E-4BA0-6452-FF789AA31FD4}"/>
              </a:ext>
            </a:extLst>
          </p:cNvPr>
          <p:cNvGrpSpPr/>
          <p:nvPr/>
        </p:nvGrpSpPr>
        <p:grpSpPr>
          <a:xfrm>
            <a:off x="5847509" y="3083468"/>
            <a:ext cx="2396606" cy="3215023"/>
            <a:chOff x="638582" y="825958"/>
            <a:chExt cx="2811716" cy="32150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40586E-8F93-1D5B-E0EE-C432B9A678A4}"/>
                </a:ext>
              </a:extLst>
            </p:cNvPr>
            <p:cNvSpPr/>
            <p:nvPr/>
          </p:nvSpPr>
          <p:spPr>
            <a:xfrm>
              <a:off x="638582" y="825958"/>
              <a:ext cx="2811716" cy="3215023"/>
            </a:xfrm>
            <a:prstGeom prst="rect">
              <a:avLst/>
            </a:pr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T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B3C8F0-42C6-6D30-EE69-8D07ECB848C2}"/>
                </a:ext>
              </a:extLst>
            </p:cNvPr>
            <p:cNvSpPr txBox="1"/>
            <p:nvPr/>
          </p:nvSpPr>
          <p:spPr>
            <a:xfrm>
              <a:off x="638582" y="825958"/>
              <a:ext cx="2811716" cy="32150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497841" rIns="142240" bIns="142240" numCol="1" spcCol="1270" anchor="t" anchorCtr="0">
              <a:noAutofit/>
            </a:bodyPr>
            <a:lstStyle/>
            <a:p>
              <a:pPr marL="285750" indent="-285750">
                <a:buFontTx/>
                <a:buChar char="-"/>
              </a:pPr>
              <a:r>
                <a:rPr lang="en-IT" sz="1300" b="1"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Prepreg vacuum bagging</a:t>
              </a:r>
            </a:p>
            <a:p>
              <a:pPr marL="285750" indent="-285750">
                <a:buFontTx/>
                <a:buChar char="-"/>
              </a:pPr>
              <a:endParaRPr lang="en-IT" sz="1300" b="1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en-IT" sz="1300" b="1"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Personalization through optimization</a:t>
              </a:r>
            </a:p>
            <a:p>
              <a:endParaRPr lang="en-IT" sz="1300" b="1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en-IT" sz="1300" b="1"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Low production numbers</a:t>
              </a:r>
            </a:p>
            <a:p>
              <a:pPr marL="285750" indent="-285750">
                <a:buFontTx/>
                <a:buChar char="-"/>
              </a:pPr>
              <a:endParaRPr lang="en-IT" sz="1300" b="1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en-GB" sz="1300" b="1"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M</a:t>
              </a:r>
              <a:r>
                <a:rPr lang="en-IT" sz="1300" b="1"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etallic inserts</a:t>
              </a:r>
            </a:p>
            <a:p>
              <a:pPr marL="285750" indent="-285750">
                <a:buFontTx/>
                <a:buChar char="-"/>
              </a:pPr>
              <a:endParaRPr lang="en-IT" sz="1300" b="1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  <a:p>
              <a:pPr marL="285750" indent="-285750">
                <a:buFontTx/>
                <a:buChar char="-"/>
              </a:pPr>
              <a:r>
                <a:rPr lang="en-IT" sz="1300" b="1"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Certifications and brand name</a:t>
              </a:r>
              <a:endParaRPr lang="en-IT" sz="1300" b="1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300" kern="120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743681E-6863-20C1-BB45-00995721C187}"/>
              </a:ext>
            </a:extLst>
          </p:cNvPr>
          <p:cNvSpPr>
            <a:spLocks noChangeAspect="1"/>
          </p:cNvSpPr>
          <p:nvPr/>
        </p:nvSpPr>
        <p:spPr>
          <a:xfrm>
            <a:off x="5397509" y="2567314"/>
            <a:ext cx="900000" cy="90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0" r="-30000"/>
            </a:stretch>
          </a:blipFill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296C01-7AA8-3ACD-B59F-69FF8C86E676}"/>
              </a:ext>
            </a:extLst>
          </p:cNvPr>
          <p:cNvSpPr>
            <a:spLocks noChangeAspect="1"/>
          </p:cNvSpPr>
          <p:nvPr/>
        </p:nvSpPr>
        <p:spPr>
          <a:xfrm>
            <a:off x="6317023" y="2567314"/>
            <a:ext cx="900000" cy="90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000" r="-16000"/>
            </a:stretch>
          </a:blipFill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T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8A5052-C933-662C-1BAA-72E526DAB182}"/>
              </a:ext>
            </a:extLst>
          </p:cNvPr>
          <p:cNvGrpSpPr/>
          <p:nvPr/>
        </p:nvGrpSpPr>
        <p:grpSpPr>
          <a:xfrm>
            <a:off x="9443208" y="3017316"/>
            <a:ext cx="2289029" cy="1754009"/>
            <a:chOff x="8898549" y="825958"/>
            <a:chExt cx="2811716" cy="32150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5A740F-75EF-B1F0-5241-41F912E8F2B6}"/>
                </a:ext>
              </a:extLst>
            </p:cNvPr>
            <p:cNvSpPr/>
            <p:nvPr/>
          </p:nvSpPr>
          <p:spPr>
            <a:xfrm>
              <a:off x="8898549" y="825958"/>
              <a:ext cx="2811716" cy="3215023"/>
            </a:xfrm>
            <a:prstGeom prst="rect">
              <a:avLst/>
            </a:pr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265D39-0926-BEBF-61C2-7AB92E6BEA3E}"/>
                </a:ext>
              </a:extLst>
            </p:cNvPr>
            <p:cNvSpPr txBox="1"/>
            <p:nvPr/>
          </p:nvSpPr>
          <p:spPr>
            <a:xfrm>
              <a:off x="8898549" y="825958"/>
              <a:ext cx="2811716" cy="2432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497841" rIns="142240" bIns="142240" numCol="1" spcCol="1270" anchor="t" anchorCtr="0">
              <a:noAutofit/>
            </a:bodyPr>
            <a:lstStyle/>
            <a:p>
              <a:pPr marL="228600" lvl="1" indent="-228600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endParaRPr lang="it-IT" sz="1300" b="1">
                <a:latin typeface="Adobe Heiti Std R" panose="020B0400000000000000" pitchFamily="34" charset="-128"/>
                <a:ea typeface="Adobe Heiti Std R"/>
              </a:endParaRPr>
            </a:p>
            <a:p>
              <a:pPr marL="228600" lvl="1" indent="-228600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it-IT" sz="1300" b="1">
                  <a:latin typeface="Adobe Heiti Std R" panose="020B0400000000000000" pitchFamily="34" charset="-128"/>
                  <a:ea typeface="Adobe Heiti Std R"/>
                </a:rPr>
                <a:t>No </a:t>
              </a:r>
              <a:r>
                <a:rPr lang="it-IT" sz="1300" b="1" err="1">
                  <a:latin typeface="Adobe Heiti Std R" panose="020B0400000000000000" pitchFamily="34" charset="-128"/>
                  <a:ea typeface="Adobe Heiti Std R"/>
                </a:rPr>
                <a:t>reference</a:t>
              </a:r>
              <a:r>
                <a:rPr lang="it-IT" sz="1300" b="1">
                  <a:latin typeface="Adobe Heiti Std R" panose="020B0400000000000000" pitchFamily="34" charset="-128"/>
                  <a:ea typeface="Adobe Heiti Std R"/>
                </a:rPr>
                <a:t> on the market for </a:t>
              </a:r>
              <a:r>
                <a:rPr lang="it-IT" sz="1300" b="1" err="1">
                  <a:latin typeface="Adobe Heiti Std R" panose="020B0400000000000000" pitchFamily="34" charset="-128"/>
                  <a:ea typeface="Adobe Heiti Std R"/>
                </a:rPr>
                <a:t>processes</a:t>
              </a:r>
              <a:r>
                <a:rPr lang="it-IT" sz="1300" b="1">
                  <a:latin typeface="Adobe Heiti Std R" panose="020B0400000000000000" pitchFamily="34" charset="-128"/>
                  <a:ea typeface="Adobe Heiti Std R"/>
                </a:rPr>
                <a:t> and brands</a:t>
              </a:r>
              <a:endParaRPr lang="en-IT" sz="1300" b="1">
                <a:latin typeface="Adobe Heiti Std R" panose="020B0400000000000000" pitchFamily="34" charset="-128"/>
                <a:ea typeface="Adobe Heiti Std R"/>
              </a:endParaRPr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it-IT" sz="2000" kern="120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DC2F751-7D91-A952-907D-2945088D9337}"/>
              </a:ext>
            </a:extLst>
          </p:cNvPr>
          <p:cNvSpPr>
            <a:spLocks/>
          </p:cNvSpPr>
          <p:nvPr/>
        </p:nvSpPr>
        <p:spPr>
          <a:xfrm>
            <a:off x="8993208" y="2567314"/>
            <a:ext cx="900000" cy="90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000" r="-18000"/>
            </a:stretch>
          </a:blipFill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732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8" grpId="0" animBg="1"/>
      <p:bldP spid="11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22848-07A0-BB3B-7EDB-8F2A1D69B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1 6">
            <a:extLst>
              <a:ext uri="{FF2B5EF4-FFF2-40B4-BE49-F238E27FC236}">
                <a16:creationId xmlns:a16="http://schemas.microsoft.com/office/drawing/2014/main" id="{B5F68F66-1CB8-B81F-28C4-B3F36E72F63F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0">
            <a:extLst>
              <a:ext uri="{FF2B5EF4-FFF2-40B4-BE49-F238E27FC236}">
                <a16:creationId xmlns:a16="http://schemas.microsoft.com/office/drawing/2014/main" id="{5D497785-32B4-2EDB-5407-620CD205B0FE}"/>
              </a:ext>
            </a:extLst>
          </p:cNvPr>
          <p:cNvSpPr/>
          <p:nvPr/>
        </p:nvSpPr>
        <p:spPr>
          <a:xfrm>
            <a:off x="316651" y="190768"/>
            <a:ext cx="6363837" cy="764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Cost evaluation: results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454FB1-1BF7-A999-CE82-E2D385C6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106BD9-33D9-CE4B-A38C-4D2338A83A52}" type="slidenum">
              <a:rPr lang="it-IT" smtClean="0"/>
              <a:t>21</a:t>
            </a:fld>
            <a:endParaRPr lang="it-IT"/>
          </a:p>
        </p:txBody>
      </p: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395AEB68-C44A-A7FF-2A60-2D0A44734805}"/>
              </a:ext>
            </a:extLst>
          </p:cNvPr>
          <p:cNvCxnSpPr/>
          <p:nvPr/>
        </p:nvCxnSpPr>
        <p:spPr>
          <a:xfrm flipV="1">
            <a:off x="5394294" y="-42530"/>
            <a:ext cx="0" cy="110578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eetah Xtend, Cheetah Xtreme, Flex-Run - London Prosthetics Centre">
            <a:extLst>
              <a:ext uri="{FF2B5EF4-FFF2-40B4-BE49-F238E27FC236}">
                <a16:creationId xmlns:a16="http://schemas.microsoft.com/office/drawing/2014/main" id="{8A84366E-171B-F122-D293-78184893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512" y="1109439"/>
            <a:ext cx="4013488" cy="401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367B13-0479-A4BD-727C-0A8153F636BC}"/>
              </a:ext>
            </a:extLst>
          </p:cNvPr>
          <p:cNvSpPr txBox="1"/>
          <p:nvPr/>
        </p:nvSpPr>
        <p:spPr>
          <a:xfrm>
            <a:off x="9320872" y="5366749"/>
            <a:ext cx="2032928" cy="55399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  <a:lvl1pPr algn="r">
              <a:defRPr sz="3000" b="1">
                <a:solidFill>
                  <a:schemeClr val="dk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T"/>
              <a:t>≅ 15000 €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06E3AF-3B85-112D-DAA8-A1B07BC39595}"/>
              </a:ext>
            </a:extLst>
          </p:cNvPr>
          <p:cNvSpPr txBox="1"/>
          <p:nvPr/>
        </p:nvSpPr>
        <p:spPr>
          <a:xfrm>
            <a:off x="201399" y="1724346"/>
            <a:ext cx="2993797" cy="55399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b="1">
                <a:solidFill>
                  <a:schemeClr val="dk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T" sz="3000"/>
              <a:t>Raw materials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6250F-C2AE-CF28-E412-2C0FA39C9F61}"/>
              </a:ext>
            </a:extLst>
          </p:cNvPr>
          <p:cNvSpPr txBox="1"/>
          <p:nvPr/>
        </p:nvSpPr>
        <p:spPr>
          <a:xfrm>
            <a:off x="2152923" y="3545155"/>
            <a:ext cx="1042273" cy="55399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  <a:lvl1pPr algn="r">
              <a:defRPr sz="3000" b="1">
                <a:solidFill>
                  <a:schemeClr val="dk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T"/>
              <a:t>R&amp;D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40C8D-0606-66E1-EDC6-483157E25DEF}"/>
              </a:ext>
            </a:extLst>
          </p:cNvPr>
          <p:cNvSpPr txBox="1"/>
          <p:nvPr/>
        </p:nvSpPr>
        <p:spPr>
          <a:xfrm>
            <a:off x="259777" y="5366749"/>
            <a:ext cx="2935419" cy="553998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it-IT"/>
            </a:defPPr>
            <a:lvl1pPr algn="r">
              <a:defRPr sz="3000" b="1">
                <a:solidFill>
                  <a:schemeClr val="dk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T"/>
              <a:t>Manufacturing</a:t>
            </a:r>
          </a:p>
        </p:txBody>
      </p:sp>
      <p:sp>
        <p:nvSpPr>
          <p:cNvPr id="11" name="Plus 11">
            <a:extLst>
              <a:ext uri="{FF2B5EF4-FFF2-40B4-BE49-F238E27FC236}">
                <a16:creationId xmlns:a16="http://schemas.microsoft.com/office/drawing/2014/main" id="{4D893484-FD69-472B-B0E3-49F840248F91}"/>
              </a:ext>
            </a:extLst>
          </p:cNvPr>
          <p:cNvSpPr>
            <a:spLocks noChangeAspect="1"/>
          </p:cNvSpPr>
          <p:nvPr/>
        </p:nvSpPr>
        <p:spPr>
          <a:xfrm>
            <a:off x="3841317" y="3454955"/>
            <a:ext cx="731520" cy="734399"/>
          </a:xfrm>
          <a:prstGeom prst="mathPlus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4CB93-2A39-D6EA-DEF6-29224BF1C086}"/>
              </a:ext>
            </a:extLst>
          </p:cNvPr>
          <p:cNvSpPr txBox="1"/>
          <p:nvPr/>
        </p:nvSpPr>
        <p:spPr>
          <a:xfrm>
            <a:off x="5043368" y="3237377"/>
            <a:ext cx="19640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35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Mark-up</a:t>
            </a:r>
          </a:p>
          <a:p>
            <a:pPr algn="ctr"/>
            <a:r>
              <a:rPr lang="en-IT" sz="35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3-5x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7752DCD-7E74-850B-D44C-4883FA0D83D9}"/>
              </a:ext>
            </a:extLst>
          </p:cNvPr>
          <p:cNvSpPr/>
          <p:nvPr/>
        </p:nvSpPr>
        <p:spPr>
          <a:xfrm>
            <a:off x="7477900" y="3626419"/>
            <a:ext cx="1132700" cy="391469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327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80565DA9-F698-C249-9A17-2BBF0CBB6616}"/>
              </a:ext>
            </a:extLst>
          </p:cNvPr>
          <p:cNvSpPr/>
          <p:nvPr/>
        </p:nvSpPr>
        <p:spPr>
          <a:xfrm>
            <a:off x="364990" y="213514"/>
            <a:ext cx="7192330" cy="74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Conclusions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CA818FBA-76DC-6333-F1E8-9EC4F54D3AED}"/>
              </a:ext>
            </a:extLst>
          </p:cNvPr>
          <p:cNvCxnSpPr>
            <a:cxnSpLocks/>
          </p:cNvCxnSpPr>
          <p:nvPr/>
        </p:nvCxnSpPr>
        <p:spPr>
          <a:xfrm>
            <a:off x="0" y="1046699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E353C51F-981D-1726-E5D2-22A4C123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22</a:t>
            </a:fld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7E1C524-4FAE-4798-B75B-E8C3F3EE1A3D}"/>
              </a:ext>
            </a:extLst>
          </p:cNvPr>
          <p:cNvGrpSpPr/>
          <p:nvPr/>
        </p:nvGrpSpPr>
        <p:grpSpPr>
          <a:xfrm>
            <a:off x="350622" y="1246372"/>
            <a:ext cx="12430323" cy="793874"/>
            <a:chOff x="350622" y="1246372"/>
            <a:chExt cx="12430323" cy="793874"/>
          </a:xfrm>
        </p:grpSpPr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AE94DB0A-66AA-6411-48A5-156C3CC5213F}"/>
                </a:ext>
              </a:extLst>
            </p:cNvPr>
            <p:cNvSpPr/>
            <p:nvPr/>
          </p:nvSpPr>
          <p:spPr>
            <a:xfrm>
              <a:off x="1980945" y="2031233"/>
              <a:ext cx="10800000" cy="9013"/>
            </a:xfrm>
            <a:prstGeom prst="roundRect">
              <a:avLst>
                <a:gd name="adj" fmla="val 290232"/>
              </a:avLst>
            </a:prstGeom>
            <a:solidFill>
              <a:srgbClr val="D0CED9"/>
            </a:solidFill>
            <a:ln/>
          </p:spPr>
          <p:txBody>
            <a:bodyPr/>
            <a:lstStyle/>
            <a:p>
              <a:endParaRPr lang="it-IT"/>
            </a:p>
          </p:txBody>
        </p:sp>
        <p:sp>
          <p:nvSpPr>
            <p:cNvPr id="2" name="Shape 1">
              <a:extLst>
                <a:ext uri="{FF2B5EF4-FFF2-40B4-BE49-F238E27FC236}">
                  <a16:creationId xmlns:a16="http://schemas.microsoft.com/office/drawing/2014/main" id="{A73EF5F9-6BC2-3F33-7A8A-31FE55CCAF07}"/>
                </a:ext>
              </a:extLst>
            </p:cNvPr>
            <p:cNvSpPr/>
            <p:nvPr/>
          </p:nvSpPr>
          <p:spPr>
            <a:xfrm>
              <a:off x="350622" y="1246372"/>
              <a:ext cx="1332263" cy="792252"/>
            </a:xfrm>
            <a:prstGeom prst="roundRect">
              <a:avLst>
                <a:gd name="adj" fmla="val 2604"/>
              </a:avLst>
            </a:prstGeom>
            <a:solidFill>
              <a:srgbClr val="EAE8F3"/>
            </a:solidFill>
            <a:ln/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B5284CFE-8CD7-F3A5-905F-3280C641107E}"/>
                </a:ext>
              </a:extLst>
            </p:cNvPr>
            <p:cNvSpPr/>
            <p:nvPr/>
          </p:nvSpPr>
          <p:spPr>
            <a:xfrm>
              <a:off x="1980945" y="1553159"/>
              <a:ext cx="2579843" cy="3885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2400">
                  <a:solidFill>
                    <a:srgbClr val="0D14D6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Geometry</a:t>
              </a:r>
            </a:p>
          </p:txBody>
        </p:sp>
        <p:pic>
          <p:nvPicPr>
            <p:cNvPr id="1026" name="Picture 2" descr="Design tool ">
              <a:extLst>
                <a:ext uri="{FF2B5EF4-FFF2-40B4-BE49-F238E27FC236}">
                  <a16:creationId xmlns:a16="http://schemas.microsoft.com/office/drawing/2014/main" id="{B1CC045E-2B5E-44FA-B45D-DDD987754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32" y="1296497"/>
              <a:ext cx="603242" cy="603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74FFBA40-EFC9-4369-A553-5A6E885BB5B1}"/>
              </a:ext>
            </a:extLst>
          </p:cNvPr>
          <p:cNvGrpSpPr/>
          <p:nvPr/>
        </p:nvGrpSpPr>
        <p:grpSpPr>
          <a:xfrm>
            <a:off x="364990" y="2161072"/>
            <a:ext cx="12264509" cy="815481"/>
            <a:chOff x="364990" y="2161072"/>
            <a:chExt cx="12264509" cy="815481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5B91C539-1CFB-718B-4BAC-83452B1FE41A}"/>
                </a:ext>
              </a:extLst>
            </p:cNvPr>
            <p:cNvGrpSpPr/>
            <p:nvPr/>
          </p:nvGrpSpPr>
          <p:grpSpPr>
            <a:xfrm>
              <a:off x="364990" y="2161072"/>
              <a:ext cx="12264509" cy="815481"/>
              <a:chOff x="350622" y="2579680"/>
              <a:chExt cx="12264509" cy="815481"/>
            </a:xfrm>
          </p:grpSpPr>
          <p:sp>
            <p:nvSpPr>
              <p:cNvPr id="7" name="Shape 5">
                <a:extLst>
                  <a:ext uri="{FF2B5EF4-FFF2-40B4-BE49-F238E27FC236}">
                    <a16:creationId xmlns:a16="http://schemas.microsoft.com/office/drawing/2014/main" id="{2BD0B654-D66F-FF98-183F-408106B3D0F3}"/>
                  </a:ext>
                </a:extLst>
              </p:cNvPr>
              <p:cNvSpPr/>
              <p:nvPr/>
            </p:nvSpPr>
            <p:spPr>
              <a:xfrm>
                <a:off x="350622" y="2579680"/>
                <a:ext cx="2295763" cy="792253"/>
              </a:xfrm>
              <a:prstGeom prst="roundRect">
                <a:avLst>
                  <a:gd name="adj" fmla="val 2604"/>
                </a:avLst>
              </a:prstGeom>
              <a:solidFill>
                <a:srgbClr val="EAE8F3"/>
              </a:solidFill>
              <a:ln/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Shape 8">
                <a:extLst>
                  <a:ext uri="{FF2B5EF4-FFF2-40B4-BE49-F238E27FC236}">
                    <a16:creationId xmlns:a16="http://schemas.microsoft.com/office/drawing/2014/main" id="{3E9B1794-FF26-4E6F-143C-8E318D9B3E77}"/>
                  </a:ext>
                </a:extLst>
              </p:cNvPr>
              <p:cNvSpPr/>
              <p:nvPr/>
            </p:nvSpPr>
            <p:spPr>
              <a:xfrm>
                <a:off x="2980355" y="3386148"/>
                <a:ext cx="9634776" cy="9013"/>
              </a:xfrm>
              <a:prstGeom prst="roundRect">
                <a:avLst>
                  <a:gd name="adj" fmla="val 290232"/>
                </a:avLst>
              </a:prstGeom>
              <a:solidFill>
                <a:srgbClr val="D0CED9"/>
              </a:solidFill>
              <a:ln/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" name="Text 6">
                <a:extLst>
                  <a:ext uri="{FF2B5EF4-FFF2-40B4-BE49-F238E27FC236}">
                    <a16:creationId xmlns:a16="http://schemas.microsoft.com/office/drawing/2014/main" id="{0F655156-9B7D-EC0A-37E4-DEC66ED4E3C8}"/>
                  </a:ext>
                </a:extLst>
              </p:cNvPr>
              <p:cNvSpPr/>
              <p:nvPr/>
            </p:nvSpPr>
            <p:spPr>
              <a:xfrm>
                <a:off x="2980355" y="2912049"/>
                <a:ext cx="2295763" cy="27250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en-US" sz="2400">
                    <a:solidFill>
                      <a:srgbClr val="0D14D6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  <a:cs typeface="Libre Baskerville" pitchFamily="34" charset="-120"/>
                  </a:rPr>
                  <a:t>Composite properties</a:t>
                </a:r>
                <a:endParaRPr lang="en-US" sz="2400">
                  <a:solidFill>
                    <a:srgbClr val="0D14D6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endParaRPr>
              </a:p>
            </p:txBody>
          </p:sp>
        </p:grpSp>
        <p:pic>
          <p:nvPicPr>
            <p:cNvPr id="1028" name="Picture 4" descr="3d model ">
              <a:extLst>
                <a:ext uri="{FF2B5EF4-FFF2-40B4-BE49-F238E27FC236}">
                  <a16:creationId xmlns:a16="http://schemas.microsoft.com/office/drawing/2014/main" id="{241B9EC5-E853-4278-8F25-38FF98A29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328" y="2185929"/>
              <a:ext cx="729086" cy="729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9A484F32-0479-4F01-972A-71F7BB0DD42D}"/>
              </a:ext>
            </a:extLst>
          </p:cNvPr>
          <p:cNvGrpSpPr/>
          <p:nvPr/>
        </p:nvGrpSpPr>
        <p:grpSpPr>
          <a:xfrm>
            <a:off x="364990" y="3115689"/>
            <a:ext cx="12477300" cy="799155"/>
            <a:chOff x="364990" y="3115689"/>
            <a:chExt cx="12477300" cy="799155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EE7BBA3F-0ED0-CCD8-1284-295E6B374CF1}"/>
                </a:ext>
              </a:extLst>
            </p:cNvPr>
            <p:cNvGrpSpPr/>
            <p:nvPr/>
          </p:nvGrpSpPr>
          <p:grpSpPr>
            <a:xfrm>
              <a:off x="364990" y="3123229"/>
              <a:ext cx="12477300" cy="791615"/>
              <a:chOff x="364991" y="3119381"/>
              <a:chExt cx="12477300" cy="791615"/>
            </a:xfrm>
          </p:grpSpPr>
          <p:sp>
            <p:nvSpPr>
              <p:cNvPr id="16" name="Shape 12">
                <a:extLst>
                  <a:ext uri="{FF2B5EF4-FFF2-40B4-BE49-F238E27FC236}">
                    <a16:creationId xmlns:a16="http://schemas.microsoft.com/office/drawing/2014/main" id="{788FAE9C-417E-03C2-C446-397FD39C0E25}"/>
                  </a:ext>
                </a:extLst>
              </p:cNvPr>
              <p:cNvSpPr/>
              <p:nvPr/>
            </p:nvSpPr>
            <p:spPr>
              <a:xfrm>
                <a:off x="3842291" y="3901983"/>
                <a:ext cx="9000000" cy="9013"/>
              </a:xfrm>
              <a:prstGeom prst="roundRect">
                <a:avLst>
                  <a:gd name="adj" fmla="val 290232"/>
                </a:avLst>
              </a:prstGeom>
              <a:solidFill>
                <a:srgbClr val="D0CED9"/>
              </a:solidFill>
              <a:ln/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Shape 9">
                <a:extLst>
                  <a:ext uri="{FF2B5EF4-FFF2-40B4-BE49-F238E27FC236}">
                    <a16:creationId xmlns:a16="http://schemas.microsoft.com/office/drawing/2014/main" id="{F764F095-4B3D-E651-9C4E-97CC33ED9C73}"/>
                  </a:ext>
                </a:extLst>
              </p:cNvPr>
              <p:cNvSpPr/>
              <p:nvPr/>
            </p:nvSpPr>
            <p:spPr>
              <a:xfrm>
                <a:off x="364991" y="3119381"/>
                <a:ext cx="3214789" cy="787110"/>
              </a:xfrm>
              <a:prstGeom prst="roundRect">
                <a:avLst>
                  <a:gd name="adj" fmla="val 2604"/>
                </a:avLst>
              </a:prstGeom>
              <a:solidFill>
                <a:srgbClr val="EAE8F3"/>
              </a:solidFill>
              <a:ln/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Text 10">
                <a:extLst>
                  <a:ext uri="{FF2B5EF4-FFF2-40B4-BE49-F238E27FC236}">
                    <a16:creationId xmlns:a16="http://schemas.microsoft.com/office/drawing/2014/main" id="{91CAAE03-A64C-694D-FF6F-A4B733216AAB}"/>
                  </a:ext>
                </a:extLst>
              </p:cNvPr>
              <p:cNvSpPr/>
              <p:nvPr/>
            </p:nvSpPr>
            <p:spPr>
              <a:xfrm>
                <a:off x="3842292" y="3409686"/>
                <a:ext cx="2372082" cy="27250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en-US" sz="2400">
                    <a:solidFill>
                      <a:srgbClr val="0D14D6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  <a:cs typeface="Libre Baskerville" pitchFamily="34" charset="-120"/>
                  </a:rPr>
                  <a:t>Loads and BCs</a:t>
                </a:r>
                <a:endParaRPr lang="en-US" sz="2400">
                  <a:solidFill>
                    <a:srgbClr val="0D14D6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endParaRPr>
              </a:p>
            </p:txBody>
          </p:sp>
        </p:grp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28E2153-29B2-4610-84E0-E9D42526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589275" y="3115689"/>
              <a:ext cx="783339" cy="783339"/>
            </a:xfrm>
            <a:prstGeom prst="rect">
              <a:avLst/>
            </a:prstGeom>
          </p:spPr>
        </p:pic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3C8B96F-3203-48C4-ADB5-7B2FE0AA7553}"/>
              </a:ext>
            </a:extLst>
          </p:cNvPr>
          <p:cNvGrpSpPr/>
          <p:nvPr/>
        </p:nvGrpSpPr>
        <p:grpSpPr>
          <a:xfrm>
            <a:off x="379904" y="5097087"/>
            <a:ext cx="12774534" cy="808406"/>
            <a:chOff x="379904" y="5097087"/>
            <a:chExt cx="12774534" cy="808406"/>
          </a:xfrm>
        </p:grpSpPr>
        <p:sp>
          <p:nvSpPr>
            <p:cNvPr id="34" name="Shape 13">
              <a:extLst>
                <a:ext uri="{FF2B5EF4-FFF2-40B4-BE49-F238E27FC236}">
                  <a16:creationId xmlns:a16="http://schemas.microsoft.com/office/drawing/2014/main" id="{137D8F9F-8C68-437D-9067-FBF4BF6496B4}"/>
                </a:ext>
              </a:extLst>
            </p:cNvPr>
            <p:cNvSpPr/>
            <p:nvPr/>
          </p:nvSpPr>
          <p:spPr>
            <a:xfrm>
              <a:off x="379904" y="5097087"/>
              <a:ext cx="5745378" cy="787111"/>
            </a:xfrm>
            <a:prstGeom prst="roundRect">
              <a:avLst>
                <a:gd name="adj" fmla="val 2604"/>
              </a:avLst>
            </a:prstGeom>
            <a:solidFill>
              <a:srgbClr val="EAE8F3"/>
            </a:solidFill>
            <a:ln/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Text 14">
              <a:extLst>
                <a:ext uri="{FF2B5EF4-FFF2-40B4-BE49-F238E27FC236}">
                  <a16:creationId xmlns:a16="http://schemas.microsoft.com/office/drawing/2014/main" id="{C67CCD74-8ED8-4646-906A-43AB3C2F4FD3}"/>
                </a:ext>
              </a:extLst>
            </p:cNvPr>
            <p:cNvSpPr/>
            <p:nvPr/>
          </p:nvSpPr>
          <p:spPr>
            <a:xfrm>
              <a:off x="6654983" y="5377116"/>
              <a:ext cx="2611279" cy="2725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2400">
                  <a:solidFill>
                    <a:srgbClr val="0D14D6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Layup optimization</a:t>
              </a:r>
            </a:p>
          </p:txBody>
        </p:sp>
        <p:sp>
          <p:nvSpPr>
            <p:cNvPr id="38" name="Shape 8">
              <a:extLst>
                <a:ext uri="{FF2B5EF4-FFF2-40B4-BE49-F238E27FC236}">
                  <a16:creationId xmlns:a16="http://schemas.microsoft.com/office/drawing/2014/main" id="{4DA1252A-74B0-42C1-8A5F-68D9AA8B6088}"/>
                </a:ext>
              </a:extLst>
            </p:cNvPr>
            <p:cNvSpPr/>
            <p:nvPr/>
          </p:nvSpPr>
          <p:spPr>
            <a:xfrm>
              <a:off x="6674438" y="5896480"/>
              <a:ext cx="6480000" cy="9013"/>
            </a:xfrm>
            <a:prstGeom prst="roundRect">
              <a:avLst>
                <a:gd name="adj" fmla="val 290232"/>
              </a:avLst>
            </a:prstGeom>
            <a:solidFill>
              <a:srgbClr val="D0CED9"/>
            </a:solidFill>
            <a:ln/>
          </p:spPr>
          <p:txBody>
            <a:bodyPr/>
            <a:lstStyle/>
            <a:p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DA13F70F-357B-4B66-90D1-4E09C64D5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1769" y="5162491"/>
              <a:ext cx="701749" cy="701749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66B0BEDD-AE9C-432F-89E1-288DF9C6E6CA}"/>
              </a:ext>
            </a:extLst>
          </p:cNvPr>
          <p:cNvGrpSpPr/>
          <p:nvPr/>
        </p:nvGrpSpPr>
        <p:grpSpPr>
          <a:xfrm>
            <a:off x="364990" y="4123015"/>
            <a:ext cx="11827010" cy="787110"/>
            <a:chOff x="364990" y="4123015"/>
            <a:chExt cx="11827010" cy="787110"/>
          </a:xfrm>
        </p:grpSpPr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7F6DC01E-4752-435B-31BA-9C738D5A9F9F}"/>
                </a:ext>
              </a:extLst>
            </p:cNvPr>
            <p:cNvGrpSpPr/>
            <p:nvPr/>
          </p:nvGrpSpPr>
          <p:grpSpPr>
            <a:xfrm>
              <a:off x="364990" y="4123015"/>
              <a:ext cx="11827010" cy="787110"/>
              <a:chOff x="423803" y="4264679"/>
              <a:chExt cx="11827010" cy="787110"/>
            </a:xfrm>
          </p:grpSpPr>
          <p:sp>
            <p:nvSpPr>
              <p:cNvPr id="17" name="Shape 13">
                <a:extLst>
                  <a:ext uri="{FF2B5EF4-FFF2-40B4-BE49-F238E27FC236}">
                    <a16:creationId xmlns:a16="http://schemas.microsoft.com/office/drawing/2014/main" id="{8FD8FF9F-C2D8-68CA-B3B5-E0A60A166ABC}"/>
                  </a:ext>
                </a:extLst>
              </p:cNvPr>
              <p:cNvSpPr/>
              <p:nvPr/>
            </p:nvSpPr>
            <p:spPr>
              <a:xfrm>
                <a:off x="423803" y="4264679"/>
                <a:ext cx="4404719" cy="787110"/>
              </a:xfrm>
              <a:prstGeom prst="roundRect">
                <a:avLst>
                  <a:gd name="adj" fmla="val 2604"/>
                </a:avLst>
              </a:prstGeom>
              <a:solidFill>
                <a:srgbClr val="EAE8F3"/>
              </a:solidFill>
              <a:ln/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Text 14">
                <a:extLst>
                  <a:ext uri="{FF2B5EF4-FFF2-40B4-BE49-F238E27FC236}">
                    <a16:creationId xmlns:a16="http://schemas.microsoft.com/office/drawing/2014/main" id="{465E0B18-8060-13FB-331E-E5E738452E7C}"/>
                  </a:ext>
                </a:extLst>
              </p:cNvPr>
              <p:cNvSpPr/>
              <p:nvPr/>
            </p:nvSpPr>
            <p:spPr>
              <a:xfrm>
                <a:off x="5050813" y="4515394"/>
                <a:ext cx="2611279" cy="27250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800"/>
                  </a:lnSpc>
                  <a:buNone/>
                </a:pPr>
                <a:r>
                  <a:rPr lang="en-US" sz="2400">
                    <a:solidFill>
                      <a:srgbClr val="0D14D6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  <a:cs typeface="Libre Baskerville" pitchFamily="34" charset="-120"/>
                  </a:rPr>
                  <a:t>Materials choice</a:t>
                </a:r>
                <a:endParaRPr lang="en-US" sz="2400">
                  <a:solidFill>
                    <a:srgbClr val="0D14D6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endParaRPr>
              </a:p>
            </p:txBody>
          </p:sp>
          <p:sp>
            <p:nvSpPr>
              <p:cNvPr id="24" name="Shape 4">
                <a:extLst>
                  <a:ext uri="{FF2B5EF4-FFF2-40B4-BE49-F238E27FC236}">
                    <a16:creationId xmlns:a16="http://schemas.microsoft.com/office/drawing/2014/main" id="{85EF495E-C49B-CAC7-1C7F-A231C77C68F2}"/>
                  </a:ext>
                </a:extLst>
              </p:cNvPr>
              <p:cNvSpPr/>
              <p:nvPr/>
            </p:nvSpPr>
            <p:spPr>
              <a:xfrm>
                <a:off x="5050813" y="5004309"/>
                <a:ext cx="7200000" cy="9013"/>
              </a:xfrm>
              <a:prstGeom prst="roundRect">
                <a:avLst>
                  <a:gd name="adj" fmla="val 290232"/>
                </a:avLst>
              </a:prstGeom>
              <a:solidFill>
                <a:srgbClr val="D0CED9"/>
              </a:solidFill>
              <a:ln/>
            </p:spPr>
            <p:txBody>
              <a:bodyPr/>
              <a:lstStyle/>
              <a:p>
                <a:endParaRPr lang="it-IT"/>
              </a:p>
            </p:txBody>
          </p:sp>
        </p:grp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6B73DD85-2FBF-4FB1-B53C-F6EC6C0F1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6304" y="4146110"/>
              <a:ext cx="734449" cy="734449"/>
            </a:xfrm>
            <a:prstGeom prst="rect">
              <a:avLst/>
            </a:prstGeom>
          </p:spPr>
        </p:pic>
      </p:grpSp>
      <p:pic>
        <p:nvPicPr>
          <p:cNvPr id="41" name="Immagine 40">
            <a:extLst>
              <a:ext uri="{FF2B5EF4-FFF2-40B4-BE49-F238E27FC236}">
                <a16:creationId xmlns:a16="http://schemas.microsoft.com/office/drawing/2014/main" id="{E465F46D-E4FC-4D10-8A2D-70FDBF5EE8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04" b="93291" l="9887" r="89987">
                        <a14:foregroundMark x1="53317" y1="87646" x2="42804" y2="92226"/>
                        <a14:foregroundMark x1="42804" y1="92226" x2="22153" y2="93291"/>
                        <a14:foregroundMark x1="22153" y1="93291" x2="13767" y2="92439"/>
                        <a14:foregroundMark x1="43805" y1="89031" x2="37672" y2="90202"/>
                        <a14:backgroundMark x1="62203" y1="86155" x2="53442" y2="90841"/>
                        <a14:backgroundMark x1="53442" y1="90841" x2="63955" y2="93291"/>
                        <a14:backgroundMark x1="63955" y1="93291" x2="75094" y2="92119"/>
                        <a14:backgroundMark x1="75094" y1="92119" x2="62578" y2="87114"/>
                        <a14:backgroundMark x1="58573" y1="89989" x2="54068" y2="90948"/>
                        <a14:backgroundMark x1="54693" y1="90948" x2="75344" y2="82854"/>
                        <a14:backgroundMark x1="75344" y1="82854" x2="78223" y2="80192"/>
                        <a14:backgroundMark x1="78223" y1="80192" x2="76846" y2="88818"/>
                        <a14:backgroundMark x1="76846" y1="88818" x2="66708" y2="87859"/>
                        <a14:backgroundMark x1="66708" y1="87859" x2="72090" y2="80298"/>
                        <a14:backgroundMark x1="72090" y1="80298" x2="75970" y2="79340"/>
                        <a14:backgroundMark x1="74343" y1="91267" x2="85607" y2="92545"/>
                        <a14:backgroundMark x1="85607" y1="92545" x2="79850" y2="99681"/>
                        <a14:backgroundMark x1="79850" y1="99681" x2="70338" y2="96592"/>
                        <a14:backgroundMark x1="70338" y1="96592" x2="75094" y2="91161"/>
                        <a14:backgroundMark x1="59950" y1="90202" x2="59700" y2="90202"/>
                        <a14:backgroundMark x1="52691" y1="92119" x2="73967" y2="92865"/>
                        <a14:backgroundMark x1="44594" y1="93900" x2="44120" y2="93918"/>
                        <a14:backgroundMark x1="71464" y1="92865" x2="44596" y2="93900"/>
                        <a14:backgroundMark x1="27284" y1="88818" x2="37285" y2="89758"/>
                        <a14:backgroundMark x1="25738" y1="95070" x2="24406" y2="95314"/>
                        <a14:backgroundMark x1="26685" y1="91094" x2="28661" y2="87433"/>
                        <a14:backgroundMark x1="24406" y1="95314" x2="24503" y2="95134"/>
                        <a14:backgroundMark x1="28661" y1="87433" x2="30038" y2="87433"/>
                        <a14:backgroundMark x1="30038" y1="87433" x2="30038" y2="87433"/>
                        <a14:backgroundMark x1="30038" y1="87433" x2="30038" y2="87433"/>
                      </a14:backgroundRemoval>
                    </a14:imgEffect>
                  </a14:imgLayer>
                </a14:imgProps>
              </a:ext>
            </a:extLst>
          </a:blip>
          <a:srcRect l="7072" t="7516" r="11949"/>
          <a:stretch/>
        </p:blipFill>
        <p:spPr>
          <a:xfrm flipH="1">
            <a:off x="8293796" y="499793"/>
            <a:ext cx="3932086" cy="5277542"/>
          </a:xfrm>
          <a:prstGeom prst="rect">
            <a:avLst/>
          </a:prstGeom>
        </p:spPr>
      </p:pic>
      <p:cxnSp>
        <p:nvCxnSpPr>
          <p:cNvPr id="36" name="Connettore 1 9">
            <a:extLst>
              <a:ext uri="{FF2B5EF4-FFF2-40B4-BE49-F238E27FC236}">
                <a16:creationId xmlns:a16="http://schemas.microsoft.com/office/drawing/2014/main" id="{0F061F2A-5CE9-4E67-9332-4570E7B628B5}"/>
              </a:ext>
            </a:extLst>
          </p:cNvPr>
          <p:cNvCxnSpPr/>
          <p:nvPr/>
        </p:nvCxnSpPr>
        <p:spPr>
          <a:xfrm flipV="1">
            <a:off x="3196165" y="-64411"/>
            <a:ext cx="0" cy="110578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632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2DD64E0-9F29-4705-A1AE-51A5CF01547F}"/>
              </a:ext>
            </a:extLst>
          </p:cNvPr>
          <p:cNvSpPr/>
          <p:nvPr/>
        </p:nvSpPr>
        <p:spPr>
          <a:xfrm>
            <a:off x="0" y="0"/>
            <a:ext cx="12381186" cy="70734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173CC6-CCCC-EE96-2110-E88CEED9D837}"/>
              </a:ext>
            </a:extLst>
          </p:cNvPr>
          <p:cNvSpPr txBox="1"/>
          <p:nvPr/>
        </p:nvSpPr>
        <p:spPr>
          <a:xfrm>
            <a:off x="0" y="2998113"/>
            <a:ext cx="1107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0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Thank </a:t>
            </a:r>
            <a:r>
              <a:rPr lang="it-IT" sz="5000" dirty="0" err="1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you</a:t>
            </a:r>
            <a:r>
              <a:rPr lang="it-IT" sz="50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 for </a:t>
            </a:r>
            <a:r>
              <a:rPr lang="it-IT" sz="5000" dirty="0" err="1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your</a:t>
            </a:r>
            <a:r>
              <a:rPr lang="it-IT" sz="5000" dirty="0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 </a:t>
            </a:r>
            <a:r>
              <a:rPr lang="it-IT" sz="5000" dirty="0" err="1">
                <a:solidFill>
                  <a:schemeClr val="bg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Tahoma" panose="020B0604030504040204" pitchFamily="34" charset="0"/>
              </a:rPr>
              <a:t>attention</a:t>
            </a:r>
            <a:endParaRPr lang="it-IT" sz="5000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1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B4D4E4D5-9789-ADCE-8F6D-DC8B9A448A6F}"/>
              </a:ext>
            </a:extLst>
          </p:cNvPr>
          <p:cNvSpPr/>
          <p:nvPr/>
        </p:nvSpPr>
        <p:spPr>
          <a:xfrm>
            <a:off x="414278" y="228937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History of lower limb prostheses</a:t>
            </a: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3C9CB775-EF49-8F72-DA72-4E6725462F3E}"/>
              </a:ext>
            </a:extLst>
          </p:cNvPr>
          <p:cNvCxnSpPr>
            <a:cxnSpLocks/>
          </p:cNvCxnSpPr>
          <p:nvPr/>
        </p:nvCxnSpPr>
        <p:spPr>
          <a:xfrm>
            <a:off x="0" y="1046699"/>
            <a:ext cx="12266579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633BBE34-B0DC-AFB2-C0EC-8479FAC6E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3</a:t>
            </a:fld>
            <a:endParaRPr lang="it-IT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859D9C5-2345-478C-A2C2-A10B4F517F56}"/>
              </a:ext>
            </a:extLst>
          </p:cNvPr>
          <p:cNvCxnSpPr>
            <a:cxnSpLocks/>
          </p:cNvCxnSpPr>
          <p:nvPr/>
        </p:nvCxnSpPr>
        <p:spPr>
          <a:xfrm flipV="1">
            <a:off x="-85725" y="4071977"/>
            <a:ext cx="12277725" cy="47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ttore 1 24">
            <a:extLst>
              <a:ext uri="{FF2B5EF4-FFF2-40B4-BE49-F238E27FC236}">
                <a16:creationId xmlns:a16="http://schemas.microsoft.com/office/drawing/2014/main" id="{E537C049-35DC-4758-8687-DE7EBAF7A24B}"/>
              </a:ext>
            </a:extLst>
          </p:cNvPr>
          <p:cNvCxnSpPr>
            <a:cxnSpLocks/>
          </p:cNvCxnSpPr>
          <p:nvPr/>
        </p:nvCxnSpPr>
        <p:spPr>
          <a:xfrm>
            <a:off x="7368376" y="0"/>
            <a:ext cx="0" cy="1046699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1D28E5E4-3A19-4636-AB8E-FDB402920219}"/>
              </a:ext>
            </a:extLst>
          </p:cNvPr>
          <p:cNvSpPr txBox="1"/>
          <p:nvPr/>
        </p:nvSpPr>
        <p:spPr>
          <a:xfrm>
            <a:off x="255662" y="1943594"/>
            <a:ext cx="2062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Egyptians</a:t>
            </a:r>
            <a:r>
              <a:rPr lang="it-IT" sz="24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 and Romans</a:t>
            </a:r>
          </a:p>
        </p:txBody>
      </p:sp>
      <p:sp>
        <p:nvSpPr>
          <p:cNvPr id="125" name="CasellaDiTesto 124">
            <a:extLst>
              <a:ext uri="{FF2B5EF4-FFF2-40B4-BE49-F238E27FC236}">
                <a16:creationId xmlns:a16="http://schemas.microsoft.com/office/drawing/2014/main" id="{6D965C1C-57E6-43BB-B2FB-97BCC8CAE8FA}"/>
              </a:ext>
            </a:extLst>
          </p:cNvPr>
          <p:cNvSpPr txBox="1"/>
          <p:nvPr/>
        </p:nvSpPr>
        <p:spPr>
          <a:xfrm>
            <a:off x="3285583" y="1950815"/>
            <a:ext cx="2484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Wars</a:t>
            </a:r>
            <a:r>
              <a:rPr lang="it-IT" sz="24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 and </a:t>
            </a:r>
            <a:r>
              <a:rPr lang="it-IT" sz="24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conflicts</a:t>
            </a:r>
            <a:endParaRPr lang="it-IT" sz="2400" b="1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269B3FF9-733C-48E5-B28F-7B2AE884785D}"/>
              </a:ext>
            </a:extLst>
          </p:cNvPr>
          <p:cNvSpPr txBox="1"/>
          <p:nvPr/>
        </p:nvSpPr>
        <p:spPr>
          <a:xfrm>
            <a:off x="1530460" y="5366865"/>
            <a:ext cx="266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Renaissance</a:t>
            </a:r>
            <a:endParaRPr lang="it-IT" sz="2400" b="1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27" name="CasellaDiTesto 126">
            <a:extLst>
              <a:ext uri="{FF2B5EF4-FFF2-40B4-BE49-F238E27FC236}">
                <a16:creationId xmlns:a16="http://schemas.microsoft.com/office/drawing/2014/main" id="{D00D79ED-45A1-4DA4-834B-C38AE21B7242}"/>
              </a:ext>
            </a:extLst>
          </p:cNvPr>
          <p:cNvSpPr txBox="1"/>
          <p:nvPr/>
        </p:nvSpPr>
        <p:spPr>
          <a:xfrm>
            <a:off x="6624585" y="1943867"/>
            <a:ext cx="22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Terry Fox and Van Phillips</a:t>
            </a:r>
          </a:p>
        </p:txBody>
      </p:sp>
      <p:sp>
        <p:nvSpPr>
          <p:cNvPr id="128" name="CasellaDiTesto 127">
            <a:extLst>
              <a:ext uri="{FF2B5EF4-FFF2-40B4-BE49-F238E27FC236}">
                <a16:creationId xmlns:a16="http://schemas.microsoft.com/office/drawing/2014/main" id="{D833D880-4ACC-487C-80BF-00EB1090D48B}"/>
              </a:ext>
            </a:extLst>
          </p:cNvPr>
          <p:cNvSpPr txBox="1"/>
          <p:nvPr/>
        </p:nvSpPr>
        <p:spPr>
          <a:xfrm>
            <a:off x="5137528" y="5422455"/>
            <a:ext cx="2021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SACH </a:t>
            </a:r>
            <a:r>
              <a:rPr lang="it-IT" sz="2400" b="1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foot</a:t>
            </a:r>
            <a:endParaRPr lang="it-IT" sz="2400" b="1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5FE0C7BA-AEF8-446D-A669-095B03DB2537}"/>
              </a:ext>
            </a:extLst>
          </p:cNvPr>
          <p:cNvGrpSpPr/>
          <p:nvPr/>
        </p:nvGrpSpPr>
        <p:grpSpPr>
          <a:xfrm>
            <a:off x="4443120" y="2889781"/>
            <a:ext cx="84553" cy="1188606"/>
            <a:chOff x="1877335" y="3378600"/>
            <a:chExt cx="51348" cy="698100"/>
          </a:xfrm>
        </p:grpSpPr>
        <p:cxnSp>
          <p:nvCxnSpPr>
            <p:cNvPr id="136" name="Connettore diritto 135">
              <a:extLst>
                <a:ext uri="{FF2B5EF4-FFF2-40B4-BE49-F238E27FC236}">
                  <a16:creationId xmlns:a16="http://schemas.microsoft.com/office/drawing/2014/main" id="{ADACBE50-1626-4BBA-A1D9-91BC2D8406BE}"/>
                </a:ext>
              </a:extLst>
            </p:cNvPr>
            <p:cNvCxnSpPr/>
            <p:nvPr/>
          </p:nvCxnSpPr>
          <p:spPr>
            <a:xfrm flipV="1">
              <a:off x="1904414" y="33909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e 138">
              <a:extLst>
                <a:ext uri="{FF2B5EF4-FFF2-40B4-BE49-F238E27FC236}">
                  <a16:creationId xmlns:a16="http://schemas.microsoft.com/office/drawing/2014/main" id="{21CA2625-A9E2-4D6E-8FA7-5D7796E8F064}"/>
                </a:ext>
              </a:extLst>
            </p:cNvPr>
            <p:cNvSpPr/>
            <p:nvPr/>
          </p:nvSpPr>
          <p:spPr>
            <a:xfrm>
              <a:off x="1877335" y="3378600"/>
              <a:ext cx="51348" cy="5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A303A75A-B349-4601-80BC-7DB4CD53E60F}"/>
              </a:ext>
            </a:extLst>
          </p:cNvPr>
          <p:cNvGrpSpPr/>
          <p:nvPr/>
        </p:nvGrpSpPr>
        <p:grpSpPr>
          <a:xfrm>
            <a:off x="1202336" y="2887488"/>
            <a:ext cx="84553" cy="1188606"/>
            <a:chOff x="1877335" y="3378600"/>
            <a:chExt cx="51348" cy="698100"/>
          </a:xfrm>
        </p:grpSpPr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8F4B16A8-01A3-4127-B499-3DD866EE4CD6}"/>
                </a:ext>
              </a:extLst>
            </p:cNvPr>
            <p:cNvCxnSpPr/>
            <p:nvPr/>
          </p:nvCxnSpPr>
          <p:spPr>
            <a:xfrm flipV="1">
              <a:off x="1904414" y="33909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e 92">
              <a:extLst>
                <a:ext uri="{FF2B5EF4-FFF2-40B4-BE49-F238E27FC236}">
                  <a16:creationId xmlns:a16="http://schemas.microsoft.com/office/drawing/2014/main" id="{9D8009AF-81F1-40E2-9B36-85BC9967C3B5}"/>
                </a:ext>
              </a:extLst>
            </p:cNvPr>
            <p:cNvSpPr/>
            <p:nvPr/>
          </p:nvSpPr>
          <p:spPr>
            <a:xfrm>
              <a:off x="1877335" y="3378600"/>
              <a:ext cx="51348" cy="5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6DF7B898-4217-4B0B-8B59-2ADB56A0F96E}"/>
              </a:ext>
            </a:extLst>
          </p:cNvPr>
          <p:cNvGrpSpPr/>
          <p:nvPr/>
        </p:nvGrpSpPr>
        <p:grpSpPr>
          <a:xfrm rot="10800000">
            <a:off x="2822759" y="4071977"/>
            <a:ext cx="84491" cy="1188801"/>
            <a:chOff x="1877335" y="3378600"/>
            <a:chExt cx="51348" cy="698100"/>
          </a:xfrm>
        </p:grpSpPr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F6536660-9CA8-473B-80B0-90ED21D24866}"/>
                </a:ext>
              </a:extLst>
            </p:cNvPr>
            <p:cNvCxnSpPr/>
            <p:nvPr/>
          </p:nvCxnSpPr>
          <p:spPr>
            <a:xfrm flipV="1">
              <a:off x="1904414" y="33909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EA9ECAE7-CFAA-496E-A330-039CC35C6A9D}"/>
                </a:ext>
              </a:extLst>
            </p:cNvPr>
            <p:cNvSpPr/>
            <p:nvPr/>
          </p:nvSpPr>
          <p:spPr>
            <a:xfrm>
              <a:off x="1877335" y="3378600"/>
              <a:ext cx="51348" cy="5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32EBD65D-199A-48AC-97A2-9A764984326B}"/>
              </a:ext>
            </a:extLst>
          </p:cNvPr>
          <p:cNvGrpSpPr/>
          <p:nvPr/>
        </p:nvGrpSpPr>
        <p:grpSpPr>
          <a:xfrm rot="10800000">
            <a:off x="9304326" y="4076700"/>
            <a:ext cx="84491" cy="1188801"/>
            <a:chOff x="1877335" y="3378600"/>
            <a:chExt cx="51348" cy="698100"/>
          </a:xfrm>
        </p:grpSpPr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25878B2C-B7E1-400B-B2C0-E17AEB6A99F1}"/>
                </a:ext>
              </a:extLst>
            </p:cNvPr>
            <p:cNvCxnSpPr/>
            <p:nvPr/>
          </p:nvCxnSpPr>
          <p:spPr>
            <a:xfrm flipV="1">
              <a:off x="1904414" y="33909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42CCE575-3F72-4518-A650-6B2D7CE596DF}"/>
                </a:ext>
              </a:extLst>
            </p:cNvPr>
            <p:cNvSpPr/>
            <p:nvPr/>
          </p:nvSpPr>
          <p:spPr>
            <a:xfrm>
              <a:off x="1877335" y="3378600"/>
              <a:ext cx="51348" cy="5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173A366-668A-476F-8990-1208650CCA98}"/>
              </a:ext>
            </a:extLst>
          </p:cNvPr>
          <p:cNvSpPr txBox="1"/>
          <p:nvPr/>
        </p:nvSpPr>
        <p:spPr>
          <a:xfrm>
            <a:off x="8378313" y="5421365"/>
            <a:ext cx="2021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Today</a:t>
            </a: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6ED124BF-60FE-4246-9426-D5FBC6523C2A}"/>
              </a:ext>
            </a:extLst>
          </p:cNvPr>
          <p:cNvGrpSpPr/>
          <p:nvPr/>
        </p:nvGrpSpPr>
        <p:grpSpPr>
          <a:xfrm>
            <a:off x="7683903" y="2889781"/>
            <a:ext cx="84553" cy="1188606"/>
            <a:chOff x="1877335" y="3378600"/>
            <a:chExt cx="51348" cy="698100"/>
          </a:xfrm>
        </p:grpSpPr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2FEB56EB-291A-48CA-A55F-F118AA80BDF2}"/>
                </a:ext>
              </a:extLst>
            </p:cNvPr>
            <p:cNvCxnSpPr/>
            <p:nvPr/>
          </p:nvCxnSpPr>
          <p:spPr>
            <a:xfrm flipV="1">
              <a:off x="1904414" y="33909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7E84DDB4-3388-445D-8E60-E71E063FEEC3}"/>
                </a:ext>
              </a:extLst>
            </p:cNvPr>
            <p:cNvSpPr/>
            <p:nvPr/>
          </p:nvSpPr>
          <p:spPr>
            <a:xfrm>
              <a:off x="1877335" y="3378600"/>
              <a:ext cx="51348" cy="5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13B7AD9F-D7F7-4DAB-B694-90D79ECEDAC9}"/>
              </a:ext>
            </a:extLst>
          </p:cNvPr>
          <p:cNvGrpSpPr/>
          <p:nvPr/>
        </p:nvGrpSpPr>
        <p:grpSpPr>
          <a:xfrm rot="10800000">
            <a:off x="6063543" y="4098016"/>
            <a:ext cx="84491" cy="1188801"/>
            <a:chOff x="1877335" y="3378600"/>
            <a:chExt cx="51348" cy="698100"/>
          </a:xfrm>
        </p:grpSpPr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BB1510BA-62C8-4017-9B6C-F1DD77861864}"/>
                </a:ext>
              </a:extLst>
            </p:cNvPr>
            <p:cNvCxnSpPr/>
            <p:nvPr/>
          </p:nvCxnSpPr>
          <p:spPr>
            <a:xfrm flipV="1">
              <a:off x="1904414" y="3390900"/>
              <a:ext cx="0" cy="685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58431660-0980-40B2-A27D-CF91E3B315C1}"/>
                </a:ext>
              </a:extLst>
            </p:cNvPr>
            <p:cNvSpPr/>
            <p:nvPr/>
          </p:nvSpPr>
          <p:spPr>
            <a:xfrm>
              <a:off x="1877335" y="3378600"/>
              <a:ext cx="51348" cy="50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9AA3A169-EA4F-4F22-AF02-90232B41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707" y="1161224"/>
            <a:ext cx="2965569" cy="19317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34934CF-2DF9-4D05-88F9-064373A2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151" y="1097646"/>
            <a:ext cx="1977568" cy="295299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41A7E2-D45A-4B34-8304-AC3460F6F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48" y="1358563"/>
            <a:ext cx="3294275" cy="23880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0D5707-BB82-4C80-9DEC-0C65B3A9D2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419" r="26638"/>
          <a:stretch/>
        </p:blipFill>
        <p:spPr>
          <a:xfrm>
            <a:off x="9084240" y="1143976"/>
            <a:ext cx="3095006" cy="26500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2E8AE0B-56FF-4F64-B280-85B9E40A0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836" y="1128125"/>
            <a:ext cx="2080536" cy="28920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28D6BF7-69EC-48FA-9CC3-61929C0DF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113" y="1127433"/>
            <a:ext cx="3165722" cy="28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8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/>
      <p:bldP spid="125" grpId="0"/>
      <p:bldP spid="126" grpId="0"/>
      <p:bldP spid="127" grpId="0"/>
      <p:bldP spid="128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>
            <a:extLst>
              <a:ext uri="{FF2B5EF4-FFF2-40B4-BE49-F238E27FC236}">
                <a16:creationId xmlns:a16="http://schemas.microsoft.com/office/drawing/2014/main" id="{5A571009-9F63-53BE-6A14-9F12DAD9C535}"/>
              </a:ext>
            </a:extLst>
          </p:cNvPr>
          <p:cNvGrpSpPr/>
          <p:nvPr/>
        </p:nvGrpSpPr>
        <p:grpSpPr>
          <a:xfrm>
            <a:off x="225538" y="1359517"/>
            <a:ext cx="3695109" cy="2474040"/>
            <a:chOff x="225538" y="1359517"/>
            <a:chExt cx="3695109" cy="2474040"/>
          </a:xfrm>
        </p:grpSpPr>
        <p:sp>
          <p:nvSpPr>
            <p:cNvPr id="18" name="Shape 1">
              <a:extLst>
                <a:ext uri="{FF2B5EF4-FFF2-40B4-BE49-F238E27FC236}">
                  <a16:creationId xmlns:a16="http://schemas.microsoft.com/office/drawing/2014/main" id="{B7260F7E-0FAC-3909-76EE-CED1BBF1F380}"/>
                </a:ext>
              </a:extLst>
            </p:cNvPr>
            <p:cNvSpPr/>
            <p:nvPr/>
          </p:nvSpPr>
          <p:spPr>
            <a:xfrm>
              <a:off x="225538" y="1359517"/>
              <a:ext cx="3695109" cy="1529577"/>
            </a:xfrm>
            <a:prstGeom prst="roundRect">
              <a:avLst>
                <a:gd name="adj" fmla="val 1090"/>
              </a:avLst>
            </a:prstGeom>
            <a:solidFill>
              <a:srgbClr val="EAE8F3"/>
            </a:solidFill>
            <a:ln>
              <a:solidFill>
                <a:srgbClr val="9EB2EB"/>
              </a:solidFill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0C6AD78-BE0B-C2F0-D66D-8748C841ED98}"/>
                </a:ext>
              </a:extLst>
            </p:cNvPr>
            <p:cNvGrpSpPr/>
            <p:nvPr/>
          </p:nvGrpSpPr>
          <p:grpSpPr>
            <a:xfrm>
              <a:off x="344499" y="1560296"/>
              <a:ext cx="3576148" cy="2273261"/>
              <a:chOff x="769620" y="1655921"/>
              <a:chExt cx="3576148" cy="2273261"/>
            </a:xfrm>
          </p:grpSpPr>
          <p:sp>
            <p:nvSpPr>
              <p:cNvPr id="5" name="Text 1">
                <a:extLst>
                  <a:ext uri="{FF2B5EF4-FFF2-40B4-BE49-F238E27FC236}">
                    <a16:creationId xmlns:a16="http://schemas.microsoft.com/office/drawing/2014/main" id="{E6E04502-1E3F-14CA-63FE-F93E8ACE5BD8}"/>
                  </a:ext>
                </a:extLst>
              </p:cNvPr>
              <p:cNvSpPr/>
              <p:nvPr/>
            </p:nvSpPr>
            <p:spPr>
              <a:xfrm>
                <a:off x="769620" y="1655921"/>
                <a:ext cx="2935724" cy="29194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50"/>
                  </a:lnSpc>
                  <a:buNone/>
                </a:pPr>
                <a:r>
                  <a:rPr lang="en-US" sz="2400">
                    <a:solidFill>
                      <a:srgbClr val="403CCF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Liner</a:t>
                </a:r>
                <a:endParaRPr lang="en-US" sz="2400">
                  <a:latin typeface="Adobe Heiti Std R" panose="020B0400000000000000" pitchFamily="34" charset="-128"/>
                  <a:ea typeface="Adobe Heiti Std R" panose="020B0400000000000000" pitchFamily="34" charset="-128"/>
                </a:endParaRPr>
              </a:p>
            </p:txBody>
          </p:sp>
          <p:sp>
            <p:nvSpPr>
              <p:cNvPr id="6" name="Text 2">
                <a:extLst>
                  <a:ext uri="{FF2B5EF4-FFF2-40B4-BE49-F238E27FC236}">
                    <a16:creationId xmlns:a16="http://schemas.microsoft.com/office/drawing/2014/main" id="{EFAE135A-8E97-59F7-7032-6E2809402131}"/>
                  </a:ext>
                </a:extLst>
              </p:cNvPr>
              <p:cNvSpPr/>
              <p:nvPr/>
            </p:nvSpPr>
            <p:spPr>
              <a:xfrm>
                <a:off x="769620" y="2134672"/>
                <a:ext cx="3576148" cy="179451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50" indent="-285750" algn="l">
                  <a:lnSpc>
                    <a:spcPts val="2350"/>
                  </a:lnSpc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rgbClr val="49495A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Avoids friction and movements</a:t>
                </a:r>
              </a:p>
              <a:p>
                <a:pPr marL="285750" indent="-285750" algn="l">
                  <a:lnSpc>
                    <a:spcPts val="2350"/>
                  </a:lnSpc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rgbClr val="49495A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Silicon or polyurethane</a:t>
                </a:r>
                <a:endParaRPr lang="en-US" sz="1600">
                  <a:latin typeface="Adobe Heiti Std R" panose="020B0400000000000000" pitchFamily="34" charset="-128"/>
                  <a:ea typeface="Adobe Heiti Std R" panose="020B0400000000000000" pitchFamily="34" charset="-128"/>
                </a:endParaRPr>
              </a:p>
            </p:txBody>
          </p:sp>
        </p:grp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953957E-8EBF-49FE-F69E-B154CC06CC5F}"/>
              </a:ext>
            </a:extLst>
          </p:cNvPr>
          <p:cNvGrpSpPr/>
          <p:nvPr/>
        </p:nvGrpSpPr>
        <p:grpSpPr>
          <a:xfrm>
            <a:off x="4236470" y="1359518"/>
            <a:ext cx="3814059" cy="3073949"/>
            <a:chOff x="4135966" y="1359518"/>
            <a:chExt cx="3814059" cy="3073949"/>
          </a:xfrm>
        </p:grpSpPr>
        <p:sp>
          <p:nvSpPr>
            <p:cNvPr id="19" name="Shape 1">
              <a:extLst>
                <a:ext uri="{FF2B5EF4-FFF2-40B4-BE49-F238E27FC236}">
                  <a16:creationId xmlns:a16="http://schemas.microsoft.com/office/drawing/2014/main" id="{5A2CBFF6-1542-8CCB-322A-0D465E5E458D}"/>
                </a:ext>
              </a:extLst>
            </p:cNvPr>
            <p:cNvSpPr/>
            <p:nvPr/>
          </p:nvSpPr>
          <p:spPr>
            <a:xfrm>
              <a:off x="4135966" y="1359518"/>
              <a:ext cx="3718560" cy="1529576"/>
            </a:xfrm>
            <a:prstGeom prst="roundRect">
              <a:avLst>
                <a:gd name="adj" fmla="val 1090"/>
              </a:avLst>
            </a:prstGeom>
            <a:solidFill>
              <a:srgbClr val="EAE8F3"/>
            </a:solidFill>
            <a:ln>
              <a:solidFill>
                <a:srgbClr val="9EB2EB"/>
              </a:solidFill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89346066-626C-4C53-945C-C7AECB7D7F41}"/>
                </a:ext>
              </a:extLst>
            </p:cNvPr>
            <p:cNvGrpSpPr/>
            <p:nvPr/>
          </p:nvGrpSpPr>
          <p:grpSpPr>
            <a:xfrm>
              <a:off x="4278368" y="1562036"/>
              <a:ext cx="3671657" cy="2871431"/>
              <a:chOff x="5292447" y="1655921"/>
              <a:chExt cx="3671657" cy="2871431"/>
            </a:xfrm>
          </p:grpSpPr>
          <p:sp>
            <p:nvSpPr>
              <p:cNvPr id="8" name="Text 3">
                <a:extLst>
                  <a:ext uri="{FF2B5EF4-FFF2-40B4-BE49-F238E27FC236}">
                    <a16:creationId xmlns:a16="http://schemas.microsoft.com/office/drawing/2014/main" id="{9C19CCBF-50F7-0E4F-49C8-A3DBBF0F039C}"/>
                  </a:ext>
                </a:extLst>
              </p:cNvPr>
              <p:cNvSpPr/>
              <p:nvPr/>
            </p:nvSpPr>
            <p:spPr>
              <a:xfrm>
                <a:off x="5292447" y="1655921"/>
                <a:ext cx="2336483" cy="29194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250"/>
                  </a:lnSpc>
                  <a:buNone/>
                </a:pPr>
                <a:r>
                  <a:rPr lang="en-US" sz="2400">
                    <a:solidFill>
                      <a:srgbClr val="403CCF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</a:rPr>
                  <a:t>Socket</a:t>
                </a:r>
                <a:endParaRPr lang="en-US" sz="2400">
                  <a:latin typeface="Adobe Heiti Std R" panose="020B0400000000000000" pitchFamily="34" charset="-128"/>
                  <a:ea typeface="Adobe Heiti Std R" panose="020B0400000000000000" pitchFamily="34" charset="-128"/>
                </a:endParaRPr>
              </a:p>
            </p:txBody>
          </p:sp>
          <p:sp>
            <p:nvSpPr>
              <p:cNvPr id="9" name="Text 4">
                <a:extLst>
                  <a:ext uri="{FF2B5EF4-FFF2-40B4-BE49-F238E27FC236}">
                    <a16:creationId xmlns:a16="http://schemas.microsoft.com/office/drawing/2014/main" id="{E047A982-C02D-D74B-32C6-38D64F2FFA91}"/>
                  </a:ext>
                </a:extLst>
              </p:cNvPr>
              <p:cNvSpPr/>
              <p:nvPr/>
            </p:nvSpPr>
            <p:spPr>
              <a:xfrm>
                <a:off x="5292447" y="2134672"/>
                <a:ext cx="3671657" cy="239268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285750" indent="-285750" algn="l">
                  <a:lnSpc>
                    <a:spcPts val="2350"/>
                  </a:lnSpc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rgbClr val="49495A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  <a:cs typeface="Open Sans" pitchFamily="34" charset="-120"/>
                  </a:rPr>
                  <a:t>Allows control of the prosthesis</a:t>
                </a:r>
              </a:p>
              <a:p>
                <a:pPr marL="285750" indent="-285750" algn="l">
                  <a:lnSpc>
                    <a:spcPts val="2350"/>
                  </a:lnSpc>
                  <a:buFont typeface="Arial" panose="020B0604020202020204" pitchFamily="34" charset="0"/>
                  <a:buChar char="•"/>
                </a:pPr>
                <a:r>
                  <a:rPr lang="en-US" sz="1600">
                    <a:solidFill>
                      <a:srgbClr val="49495A"/>
                    </a:solidFill>
                    <a:latin typeface="Adobe Heiti Std R" panose="020B0400000000000000" pitchFamily="34" charset="-128"/>
                    <a:ea typeface="Adobe Heiti Std R" panose="020B0400000000000000" pitchFamily="34" charset="-128"/>
                    <a:cs typeface="Open Sans" pitchFamily="34" charset="-120"/>
                  </a:rPr>
                  <a:t>Rigid or flexible</a:t>
                </a:r>
                <a:r>
                  <a:rPr lang="en-US" sz="1600">
                    <a:solidFill>
                      <a:srgbClr val="49495A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 </a:t>
                </a:r>
                <a:endParaRPr lang="en-US" sz="1600"/>
              </a:p>
            </p:txBody>
          </p:sp>
        </p:grp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A0A8446-3821-5F75-9F89-041983CB0B57}"/>
              </a:ext>
            </a:extLst>
          </p:cNvPr>
          <p:cNvGrpSpPr/>
          <p:nvPr/>
        </p:nvGrpSpPr>
        <p:grpSpPr>
          <a:xfrm>
            <a:off x="8200543" y="1359518"/>
            <a:ext cx="3930089" cy="2474036"/>
            <a:chOff x="8069845" y="1359518"/>
            <a:chExt cx="3930089" cy="2474039"/>
          </a:xfrm>
        </p:grpSpPr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AA0B6F81-B47E-D355-CCC8-244B71197121}"/>
                </a:ext>
              </a:extLst>
            </p:cNvPr>
            <p:cNvSpPr/>
            <p:nvPr/>
          </p:nvSpPr>
          <p:spPr>
            <a:xfrm>
              <a:off x="8069845" y="1359518"/>
              <a:ext cx="3787696" cy="1576786"/>
            </a:xfrm>
            <a:prstGeom prst="roundRect">
              <a:avLst>
                <a:gd name="adj" fmla="val 1090"/>
              </a:avLst>
            </a:prstGeom>
            <a:solidFill>
              <a:srgbClr val="EAE8F3"/>
            </a:solidFill>
            <a:ln>
              <a:solidFill>
                <a:srgbClr val="9EB2EB"/>
              </a:solidFill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73B7E7B2-713B-4B0B-10B0-F92A59EAA612}"/>
                </a:ext>
              </a:extLst>
            </p:cNvPr>
            <p:cNvSpPr/>
            <p:nvPr/>
          </p:nvSpPr>
          <p:spPr>
            <a:xfrm>
              <a:off x="8212237" y="1560295"/>
              <a:ext cx="2336483" cy="2919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2400">
                  <a:solidFill>
                    <a:srgbClr val="403CCF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  <a:cs typeface="Libre Baskerville" pitchFamily="34" charset="-120"/>
                </a:rPr>
                <a:t>Blade</a:t>
              </a:r>
              <a:endParaRPr lang="en-US" sz="240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8CFBD83A-FF81-B979-CA89-F36F95EFE3B9}"/>
                </a:ext>
              </a:extLst>
            </p:cNvPr>
            <p:cNvSpPr/>
            <p:nvPr/>
          </p:nvSpPr>
          <p:spPr>
            <a:xfrm>
              <a:off x="8212237" y="2039047"/>
              <a:ext cx="3787697" cy="17945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350"/>
                </a:lnSpc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  <a:cs typeface="Open Sans" pitchFamily="34" charset="-120"/>
                </a:rPr>
                <a:t>Acts as a spring to transmit energy</a:t>
              </a:r>
            </a:p>
            <a:p>
              <a:pPr marL="285750" indent="-285750" algn="l">
                <a:lnSpc>
                  <a:spcPts val="2350"/>
                </a:lnSpc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  <a:cs typeface="Open Sans" pitchFamily="34" charset="-120"/>
                </a:rPr>
                <a:t>C-shaped or J-shaped</a:t>
              </a:r>
              <a:r>
                <a:rPr lang="en-US" sz="1600">
                  <a:solidFill>
                    <a:srgbClr val="49495A"/>
                  </a:solidFill>
                  <a:latin typeface="Open Sans" pitchFamily="34" charset="0"/>
                  <a:ea typeface="Open Sans" pitchFamily="34" charset="-122"/>
                  <a:cs typeface="Open Sans" pitchFamily="34" charset="-120"/>
                </a:rPr>
                <a:t> </a:t>
              </a:r>
              <a:endParaRPr lang="en-US" sz="1600"/>
            </a:p>
          </p:txBody>
        </p:sp>
      </p:grpSp>
      <p:sp>
        <p:nvSpPr>
          <p:cNvPr id="24" name="Text 0">
            <a:extLst>
              <a:ext uri="{FF2B5EF4-FFF2-40B4-BE49-F238E27FC236}">
                <a16:creationId xmlns:a16="http://schemas.microsoft.com/office/drawing/2014/main" id="{3E7314DF-67DA-8FC6-439B-F071A06B8E8B}"/>
              </a:ext>
            </a:extLst>
          </p:cNvPr>
          <p:cNvSpPr/>
          <p:nvPr/>
        </p:nvSpPr>
        <p:spPr>
          <a:xfrm>
            <a:off x="400049" y="276112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Libre Baskerville" pitchFamily="34" charset="-120"/>
              </a:rPr>
              <a:t>Composition of RSPs</a:t>
            </a:r>
            <a:endParaRPr lang="en-US" sz="3650">
              <a:solidFill>
                <a:srgbClr val="1A179E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BDE0D3D8-F6EC-7819-81E8-54998EE7B118}"/>
              </a:ext>
            </a:extLst>
          </p:cNvPr>
          <p:cNvCxnSpPr>
            <a:cxnSpLocks/>
          </p:cNvCxnSpPr>
          <p:nvPr/>
        </p:nvCxnSpPr>
        <p:spPr>
          <a:xfrm>
            <a:off x="0" y="1105786"/>
            <a:ext cx="12312502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869B93D-C2DD-0CC3-B6C0-655B6FAA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4</a:t>
            </a:fld>
            <a:endParaRPr lang="it-IT"/>
          </a:p>
        </p:txBody>
      </p: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D0C65E91-DCA4-4816-6EE6-C454F5442AC8}"/>
              </a:ext>
            </a:extLst>
          </p:cNvPr>
          <p:cNvCxnSpPr/>
          <p:nvPr/>
        </p:nvCxnSpPr>
        <p:spPr>
          <a:xfrm flipV="1">
            <a:off x="5086615" y="0"/>
            <a:ext cx="0" cy="110578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05869ADD-7BD1-478A-94FE-A90D7277E4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57" y="2936302"/>
            <a:ext cx="1717996" cy="342004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7ED2F968-173F-4DD8-ADC7-EDF83921C1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351" y="3609641"/>
            <a:ext cx="3238797" cy="2307505"/>
          </a:xfrm>
          <a:prstGeom prst="rect">
            <a:avLst/>
          </a:prstGeom>
        </p:spPr>
      </p:pic>
      <p:pic>
        <p:nvPicPr>
          <p:cNvPr id="3" name="Picture 2" descr="Cheetah Xtend, Cheetah Xtreme, Flex-Run - London Prosthetics Centre">
            <a:extLst>
              <a:ext uri="{FF2B5EF4-FFF2-40B4-BE49-F238E27FC236}">
                <a16:creationId xmlns:a16="http://schemas.microsoft.com/office/drawing/2014/main" id="{7BEF0C7E-DABE-ED00-96FA-F947F798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395213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magine 9">
            <a:extLst>
              <a:ext uri="{FF2B5EF4-FFF2-40B4-BE49-F238E27FC236}">
                <a16:creationId xmlns:a16="http://schemas.microsoft.com/office/drawing/2014/main" id="{73156D22-1FB3-42CF-93E1-44D3E8C9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74" b="90354" l="9692" r="95595">
                        <a14:foregroundMark x1="37004" y1="86817" x2="61674" y2="81994"/>
                        <a14:foregroundMark x1="61674" y1="81994" x2="89868" y2="50161"/>
                        <a14:foregroundMark x1="89868" y1="50161" x2="97357" y2="32154"/>
                        <a14:foregroundMark x1="97357" y1="32154" x2="78855" y2="17042"/>
                        <a14:foregroundMark x1="78855" y1="17042" x2="55947" y2="7717"/>
                        <a14:foregroundMark x1="55947" y1="7717" x2="76652" y2="41801"/>
                        <a14:foregroundMark x1="76652" y1="41801" x2="32159" y2="86495"/>
                        <a14:foregroundMark x1="40529" y1="83923" x2="25551" y2="90675"/>
                        <a14:foregroundMark x1="87225" y1="42122" x2="91189" y2="45981"/>
                        <a14:foregroundMark x1="51542" y1="11576" x2="51101" y2="8039"/>
                        <a14:foregroundMark x1="75771" y1="17363" x2="96916" y2="27974"/>
                        <a14:foregroundMark x1="96916" y1="27974" x2="91189" y2="46945"/>
                        <a14:foregroundMark x1="91189" y1="46945" x2="90749" y2="47267"/>
                        <a14:foregroundMark x1="88987" y1="26045" x2="95595" y2="43730"/>
                        <a14:foregroundMark x1="95595" y1="43730" x2="94714" y2="41158"/>
                        <a14:foregroundMark x1="45374" y1="10289" x2="46256" y2="7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29" y="3359954"/>
            <a:ext cx="1968798" cy="26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59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o 20">
            <a:extLst>
              <a:ext uri="{FF2B5EF4-FFF2-40B4-BE49-F238E27FC236}">
                <a16:creationId xmlns:a16="http://schemas.microsoft.com/office/drawing/2014/main" id="{CA0A8446-3821-5F75-9F89-041983CB0B57}"/>
              </a:ext>
            </a:extLst>
          </p:cNvPr>
          <p:cNvGrpSpPr/>
          <p:nvPr/>
        </p:nvGrpSpPr>
        <p:grpSpPr>
          <a:xfrm>
            <a:off x="4471126" y="1604977"/>
            <a:ext cx="3088435" cy="624184"/>
            <a:chOff x="8069845" y="1359518"/>
            <a:chExt cx="3787696" cy="1576786"/>
          </a:xfrm>
        </p:grpSpPr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AA0B6F81-B47E-D355-CCC8-244B71197121}"/>
                </a:ext>
              </a:extLst>
            </p:cNvPr>
            <p:cNvSpPr/>
            <p:nvPr/>
          </p:nvSpPr>
          <p:spPr>
            <a:xfrm>
              <a:off x="8069845" y="1359518"/>
              <a:ext cx="3787696" cy="1576786"/>
            </a:xfrm>
            <a:prstGeom prst="roundRect">
              <a:avLst>
                <a:gd name="adj" fmla="val 1090"/>
              </a:avLst>
            </a:prstGeom>
            <a:solidFill>
              <a:srgbClr val="EAE8F3"/>
            </a:solidFill>
            <a:ln>
              <a:solidFill>
                <a:srgbClr val="9EB2EB"/>
              </a:solidFill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73B7E7B2-713B-4B0B-10B0-F92A59EAA612}"/>
                </a:ext>
              </a:extLst>
            </p:cNvPr>
            <p:cNvSpPr/>
            <p:nvPr/>
          </p:nvSpPr>
          <p:spPr>
            <a:xfrm>
              <a:off x="8242656" y="1750292"/>
              <a:ext cx="2336483" cy="2919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2400" dirty="0">
                  <a:solidFill>
                    <a:srgbClr val="403CCF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Spring-mass system</a:t>
              </a:r>
              <a:endParaRPr lang="en-US" sz="2400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p:txBody>
        </p:sp>
      </p:grpSp>
      <p:sp>
        <p:nvSpPr>
          <p:cNvPr id="24" name="Text 0">
            <a:extLst>
              <a:ext uri="{FF2B5EF4-FFF2-40B4-BE49-F238E27FC236}">
                <a16:creationId xmlns:a16="http://schemas.microsoft.com/office/drawing/2014/main" id="{3E7314DF-67DA-8FC6-439B-F071A06B8E8B}"/>
              </a:ext>
            </a:extLst>
          </p:cNvPr>
          <p:cNvSpPr/>
          <p:nvPr/>
        </p:nvSpPr>
        <p:spPr>
          <a:xfrm>
            <a:off x="400049" y="276112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 dirty="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Libre Baskerville" pitchFamily="34" charset="-120"/>
              </a:rPr>
              <a:t>Composition of RSPs</a:t>
            </a:r>
            <a:endParaRPr lang="en-US" sz="3650" dirty="0">
              <a:solidFill>
                <a:srgbClr val="1A179E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BDE0D3D8-F6EC-7819-81E8-54998EE7B118}"/>
              </a:ext>
            </a:extLst>
          </p:cNvPr>
          <p:cNvCxnSpPr>
            <a:cxnSpLocks/>
          </p:cNvCxnSpPr>
          <p:nvPr/>
        </p:nvCxnSpPr>
        <p:spPr>
          <a:xfrm>
            <a:off x="0" y="1105786"/>
            <a:ext cx="12312502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869B93D-C2DD-0CC3-B6C0-655B6FAA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5</a:t>
            </a:fld>
            <a:endParaRPr lang="it-IT"/>
          </a:p>
        </p:txBody>
      </p: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D0C65E91-DCA4-4816-6EE6-C454F5442AC8}"/>
              </a:ext>
            </a:extLst>
          </p:cNvPr>
          <p:cNvCxnSpPr/>
          <p:nvPr/>
        </p:nvCxnSpPr>
        <p:spPr>
          <a:xfrm flipV="1">
            <a:off x="5086615" y="0"/>
            <a:ext cx="0" cy="1105786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F1DF0EE-8453-4314-AFE0-1880B8A7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332116" y="2968747"/>
            <a:ext cx="3088433" cy="308843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2BC1CA7-6F42-45EA-B8D6-8434466A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30" y="2968747"/>
            <a:ext cx="2059599" cy="308843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B28FDC7-8B05-433C-ADEC-32C4BB138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68" y="2968593"/>
            <a:ext cx="1692546" cy="308858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48105D-8CA6-411D-986B-33A88FA41361}"/>
              </a:ext>
            </a:extLst>
          </p:cNvPr>
          <p:cNvSpPr txBox="1"/>
          <p:nvPr/>
        </p:nvSpPr>
        <p:spPr>
          <a:xfrm>
            <a:off x="862038" y="2095570"/>
            <a:ext cx="3123977" cy="38472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Energy </a:t>
            </a:r>
            <a:r>
              <a:rPr lang="it-IT" sz="190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efficiency</a:t>
            </a:r>
            <a:r>
              <a:rPr lang="it-IT" sz="19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&lt; 240%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E622752-8E4F-484D-8A56-04679C22A4CB}"/>
              </a:ext>
            </a:extLst>
          </p:cNvPr>
          <p:cNvSpPr txBox="1"/>
          <p:nvPr/>
        </p:nvSpPr>
        <p:spPr>
          <a:xfrm>
            <a:off x="8229823" y="2076909"/>
            <a:ext cx="3123977" cy="384721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Energy </a:t>
            </a:r>
            <a:r>
              <a:rPr lang="it-IT" sz="1900" err="1">
                <a:latin typeface="Adobe Heiti Std R" panose="020B0400000000000000" pitchFamily="34" charset="-128"/>
                <a:ea typeface="Adobe Heiti Std R" panose="020B0400000000000000" pitchFamily="34" charset="-128"/>
              </a:rPr>
              <a:t>efficiency</a:t>
            </a:r>
            <a:r>
              <a:rPr lang="it-IT" sz="1900">
                <a:latin typeface="Adobe Heiti Std R" panose="020B0400000000000000" pitchFamily="34" charset="-128"/>
                <a:ea typeface="Adobe Heiti Std R" panose="020B0400000000000000" pitchFamily="34" charset="-128"/>
              </a:rPr>
              <a:t> &lt; 90%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B5C5673-EFA4-43D6-BBCA-0436803E1AB0}"/>
              </a:ext>
            </a:extLst>
          </p:cNvPr>
          <p:cNvSpPr/>
          <p:nvPr/>
        </p:nvSpPr>
        <p:spPr>
          <a:xfrm>
            <a:off x="1394229" y="2968593"/>
            <a:ext cx="2059599" cy="142612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035CBF2-69A3-4044-82F2-ED7A2B6DF3F9}"/>
              </a:ext>
            </a:extLst>
          </p:cNvPr>
          <p:cNvSpPr/>
          <p:nvPr/>
        </p:nvSpPr>
        <p:spPr>
          <a:xfrm>
            <a:off x="8888369" y="2968593"/>
            <a:ext cx="1692546" cy="142612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A6CEB955-2896-4FA3-836A-0E9D0210F3BD}"/>
              </a:ext>
            </a:extLst>
          </p:cNvPr>
          <p:cNvSpPr/>
          <p:nvPr/>
        </p:nvSpPr>
        <p:spPr>
          <a:xfrm>
            <a:off x="5615354" y="3069492"/>
            <a:ext cx="519723" cy="518566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0A095C3-997E-4B68-B4D3-692DE47E36EC}"/>
              </a:ext>
            </a:extLst>
          </p:cNvPr>
          <p:cNvSpPr/>
          <p:nvPr/>
        </p:nvSpPr>
        <p:spPr>
          <a:xfrm>
            <a:off x="5249120" y="3842238"/>
            <a:ext cx="1198333" cy="213868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F13D978F-2EC4-4637-8A11-9A4C442D6B35}"/>
              </a:ext>
            </a:extLst>
          </p:cNvPr>
          <p:cNvSpPr/>
          <p:nvPr/>
        </p:nvSpPr>
        <p:spPr>
          <a:xfrm>
            <a:off x="1394228" y="4394718"/>
            <a:ext cx="2059599" cy="166246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57EA6AD1-AA3F-4A46-93F7-496655AB3C49}"/>
              </a:ext>
            </a:extLst>
          </p:cNvPr>
          <p:cNvSpPr/>
          <p:nvPr/>
        </p:nvSpPr>
        <p:spPr>
          <a:xfrm>
            <a:off x="8872195" y="4394718"/>
            <a:ext cx="1708720" cy="166246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554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7" grpId="0" animBg="1"/>
      <p:bldP spid="33" grpId="0" animBg="1"/>
      <p:bldP spid="34" grpId="0" animBg="1"/>
      <p:bldP spid="10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0">
            <a:extLst>
              <a:ext uri="{FF2B5EF4-FFF2-40B4-BE49-F238E27FC236}">
                <a16:creationId xmlns:a16="http://schemas.microsoft.com/office/drawing/2014/main" id="{24BFBAFF-9C76-E3B9-FC10-5A2073B318E7}"/>
              </a:ext>
            </a:extLst>
          </p:cNvPr>
          <p:cNvSpPr/>
          <p:nvPr/>
        </p:nvSpPr>
        <p:spPr>
          <a:xfrm>
            <a:off x="447281" y="330727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 dirty="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Manufacturing technology</a:t>
            </a: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43A6B30E-8282-F4F4-E74B-226353D6C44C}"/>
              </a:ext>
            </a:extLst>
          </p:cNvPr>
          <p:cNvGrpSpPr/>
          <p:nvPr/>
        </p:nvGrpSpPr>
        <p:grpSpPr>
          <a:xfrm>
            <a:off x="233921" y="1452530"/>
            <a:ext cx="3718560" cy="2420405"/>
            <a:chOff x="4165841" y="1224411"/>
            <a:chExt cx="3718560" cy="2420405"/>
          </a:xfrm>
        </p:grpSpPr>
        <p:sp>
          <p:nvSpPr>
            <p:cNvPr id="38" name="Shape 4">
              <a:extLst>
                <a:ext uri="{FF2B5EF4-FFF2-40B4-BE49-F238E27FC236}">
                  <a16:creationId xmlns:a16="http://schemas.microsoft.com/office/drawing/2014/main" id="{99A13FC8-8721-D188-4B51-9F0C2408A95C}"/>
                </a:ext>
              </a:extLst>
            </p:cNvPr>
            <p:cNvSpPr/>
            <p:nvPr/>
          </p:nvSpPr>
          <p:spPr>
            <a:xfrm>
              <a:off x="4165841" y="1224411"/>
              <a:ext cx="3718560" cy="2152746"/>
            </a:xfrm>
            <a:prstGeom prst="roundRect">
              <a:avLst>
                <a:gd name="adj" fmla="val 1090"/>
              </a:avLst>
            </a:prstGeom>
            <a:solidFill>
              <a:srgbClr val="EAE8F3"/>
            </a:solidFill>
            <a:ln>
              <a:solidFill>
                <a:srgbClr val="9EB2EB"/>
              </a:solidFill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Text 5">
              <a:extLst>
                <a:ext uri="{FF2B5EF4-FFF2-40B4-BE49-F238E27FC236}">
                  <a16:creationId xmlns:a16="http://schemas.microsoft.com/office/drawing/2014/main" id="{877801A8-7CEE-D87A-A89E-16FBDAF60326}"/>
                </a:ext>
              </a:extLst>
            </p:cNvPr>
            <p:cNvSpPr/>
            <p:nvPr/>
          </p:nvSpPr>
          <p:spPr>
            <a:xfrm>
              <a:off x="4379201" y="1437770"/>
              <a:ext cx="2782491" cy="3333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400" dirty="0">
                  <a:solidFill>
                    <a:srgbClr val="0D14D6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  <a:cs typeface="Libre Baskerville" pitchFamily="34" charset="-120"/>
                </a:rPr>
                <a:t>Preliminary work</a:t>
              </a:r>
              <a:endParaRPr lang="en-US" sz="2400" dirty="0">
                <a:solidFill>
                  <a:srgbClr val="0D14D6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p:txBody>
        </p:sp>
        <p:sp>
          <p:nvSpPr>
            <p:cNvPr id="40" name="Text 6">
              <a:extLst>
                <a:ext uri="{FF2B5EF4-FFF2-40B4-BE49-F238E27FC236}">
                  <a16:creationId xmlns:a16="http://schemas.microsoft.com/office/drawing/2014/main" id="{A831D559-E65F-0F40-56CF-D3B03390134E}"/>
                </a:ext>
              </a:extLst>
            </p:cNvPr>
            <p:cNvSpPr/>
            <p:nvPr/>
          </p:nvSpPr>
          <p:spPr>
            <a:xfrm>
              <a:off x="4379201" y="1938055"/>
              <a:ext cx="3291840" cy="17067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  <a:cs typeface="Open Sans" pitchFamily="34" charset="-120"/>
                </a:rPr>
                <a:t>2D laminates</a:t>
              </a:r>
            </a:p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3D woven</a:t>
              </a:r>
              <a:endParaRPr lang="en-US" sz="2000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p:txBody>
        </p:sp>
      </p:grp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4CA10B80-13B8-7D22-DE63-79CF054D0048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8126993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D63F3B0C-2728-C82C-A3FD-A3B86C407207}"/>
              </a:ext>
            </a:extLst>
          </p:cNvPr>
          <p:cNvCxnSpPr/>
          <p:nvPr/>
        </p:nvCxnSpPr>
        <p:spPr>
          <a:xfrm>
            <a:off x="8126993" y="0"/>
            <a:ext cx="0" cy="685800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25C5859-F581-4744-7EC6-6D01C6AD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6</a:t>
            </a:fld>
            <a:endParaRPr lang="it-IT"/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B7133718-3FF8-4ED9-B8B7-39C69A860A17}"/>
              </a:ext>
            </a:extLst>
          </p:cNvPr>
          <p:cNvGrpSpPr/>
          <p:nvPr/>
        </p:nvGrpSpPr>
        <p:grpSpPr>
          <a:xfrm>
            <a:off x="4115739" y="1448389"/>
            <a:ext cx="3718560" cy="2424546"/>
            <a:chOff x="4165841" y="1224411"/>
            <a:chExt cx="3718560" cy="2424546"/>
          </a:xfrm>
        </p:grpSpPr>
        <p:sp>
          <p:nvSpPr>
            <p:cNvPr id="29" name="Shape 4">
              <a:extLst>
                <a:ext uri="{FF2B5EF4-FFF2-40B4-BE49-F238E27FC236}">
                  <a16:creationId xmlns:a16="http://schemas.microsoft.com/office/drawing/2014/main" id="{42762B79-0C5C-4648-862A-2F8E2CDBDBEB}"/>
                </a:ext>
              </a:extLst>
            </p:cNvPr>
            <p:cNvSpPr/>
            <p:nvPr/>
          </p:nvSpPr>
          <p:spPr>
            <a:xfrm>
              <a:off x="4165841" y="1224411"/>
              <a:ext cx="3718560" cy="2152746"/>
            </a:xfrm>
            <a:prstGeom prst="roundRect">
              <a:avLst>
                <a:gd name="adj" fmla="val 1090"/>
              </a:avLst>
            </a:prstGeom>
            <a:solidFill>
              <a:srgbClr val="EAE8F3"/>
            </a:solidFill>
            <a:ln>
              <a:solidFill>
                <a:srgbClr val="9EB2EB"/>
              </a:solidFill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 5">
              <a:extLst>
                <a:ext uri="{FF2B5EF4-FFF2-40B4-BE49-F238E27FC236}">
                  <a16:creationId xmlns:a16="http://schemas.microsoft.com/office/drawing/2014/main" id="{DA238203-80C4-41FC-B826-15AD70D30C85}"/>
                </a:ext>
              </a:extLst>
            </p:cNvPr>
            <p:cNvSpPr/>
            <p:nvPr/>
          </p:nvSpPr>
          <p:spPr>
            <a:xfrm>
              <a:off x="4379201" y="1437770"/>
              <a:ext cx="2782491" cy="3333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400" dirty="0">
                  <a:solidFill>
                    <a:srgbClr val="0D14D6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Classical methods</a:t>
              </a:r>
            </a:p>
          </p:txBody>
        </p:sp>
        <p:sp>
          <p:nvSpPr>
            <p:cNvPr id="31" name="Text 6">
              <a:extLst>
                <a:ext uri="{FF2B5EF4-FFF2-40B4-BE49-F238E27FC236}">
                  <a16:creationId xmlns:a16="http://schemas.microsoft.com/office/drawing/2014/main" id="{084221AB-DD6F-41C8-BCBE-E16EF86F4B5E}"/>
                </a:ext>
              </a:extLst>
            </p:cNvPr>
            <p:cNvSpPr/>
            <p:nvPr/>
          </p:nvSpPr>
          <p:spPr>
            <a:xfrm>
              <a:off x="4351066" y="1942196"/>
              <a:ext cx="3477546" cy="17067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  <a:cs typeface="Open Sans" pitchFamily="34" charset="-120"/>
                </a:rPr>
                <a:t>Hand lay-up</a:t>
              </a:r>
            </a:p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  <a:cs typeface="Open Sans" pitchFamily="34" charset="-120"/>
                </a:rPr>
                <a:t>Prepreg Vacuum-Bagging</a:t>
              </a:r>
            </a:p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Resin transfer </a:t>
              </a:r>
              <a:r>
                <a:rPr lang="en-US" sz="2000" dirty="0" err="1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moulding</a:t>
              </a:r>
              <a:endParaRPr lang="en-US" sz="2000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BF68BC8C-973C-4787-B94F-08DAD54CC5E6}"/>
              </a:ext>
            </a:extLst>
          </p:cNvPr>
          <p:cNvGrpSpPr/>
          <p:nvPr/>
        </p:nvGrpSpPr>
        <p:grpSpPr>
          <a:xfrm>
            <a:off x="2204216" y="3814494"/>
            <a:ext cx="3718560" cy="2380553"/>
            <a:chOff x="4165841" y="1224411"/>
            <a:chExt cx="3718560" cy="2380553"/>
          </a:xfrm>
        </p:grpSpPr>
        <p:sp>
          <p:nvSpPr>
            <p:cNvPr id="33" name="Shape 4">
              <a:extLst>
                <a:ext uri="{FF2B5EF4-FFF2-40B4-BE49-F238E27FC236}">
                  <a16:creationId xmlns:a16="http://schemas.microsoft.com/office/drawing/2014/main" id="{3DD1377B-58F4-49EE-B04C-87E6F54F0F08}"/>
                </a:ext>
              </a:extLst>
            </p:cNvPr>
            <p:cNvSpPr/>
            <p:nvPr/>
          </p:nvSpPr>
          <p:spPr>
            <a:xfrm>
              <a:off x="4165841" y="1224411"/>
              <a:ext cx="3718560" cy="2152746"/>
            </a:xfrm>
            <a:prstGeom prst="roundRect">
              <a:avLst>
                <a:gd name="adj" fmla="val 1090"/>
              </a:avLst>
            </a:prstGeom>
            <a:solidFill>
              <a:srgbClr val="EAE8F3"/>
            </a:solidFill>
            <a:ln>
              <a:solidFill>
                <a:srgbClr val="9EB2EB"/>
              </a:solidFill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Text 5">
              <a:extLst>
                <a:ext uri="{FF2B5EF4-FFF2-40B4-BE49-F238E27FC236}">
                  <a16:creationId xmlns:a16="http://schemas.microsoft.com/office/drawing/2014/main" id="{90BCD7CB-C913-4BE1-8832-CB95966D6A65}"/>
                </a:ext>
              </a:extLst>
            </p:cNvPr>
            <p:cNvSpPr/>
            <p:nvPr/>
          </p:nvSpPr>
          <p:spPr>
            <a:xfrm>
              <a:off x="4379201" y="1437770"/>
              <a:ext cx="2782491" cy="3333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400" dirty="0">
                  <a:solidFill>
                    <a:srgbClr val="0D14D6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Innovative methods</a:t>
              </a:r>
            </a:p>
          </p:txBody>
        </p:sp>
        <p:sp>
          <p:nvSpPr>
            <p:cNvPr id="44" name="Text 6">
              <a:extLst>
                <a:ext uri="{FF2B5EF4-FFF2-40B4-BE49-F238E27FC236}">
                  <a16:creationId xmlns:a16="http://schemas.microsoft.com/office/drawing/2014/main" id="{03FADD27-FF8D-462E-BF94-8E414A8457E6}"/>
                </a:ext>
              </a:extLst>
            </p:cNvPr>
            <p:cNvSpPr/>
            <p:nvPr/>
          </p:nvSpPr>
          <p:spPr>
            <a:xfrm>
              <a:off x="4379201" y="1898203"/>
              <a:ext cx="3291840" cy="17067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  <a:cs typeface="Open Sans" pitchFamily="34" charset="-120"/>
                </a:rPr>
                <a:t>Prior incorporation</a:t>
              </a:r>
            </a:p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Incorporation in the nozzle</a:t>
              </a:r>
            </a:p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9495A"/>
                  </a:solidFill>
                  <a:latin typeface="Adobe Heiti Std R" panose="020B0400000000000000" pitchFamily="34" charset="-128"/>
                  <a:ea typeface="Adobe Heiti Std R" panose="020B0400000000000000" pitchFamily="34" charset="-128"/>
                </a:rPr>
                <a:t>Incorporation on the component</a:t>
              </a:r>
              <a:endParaRPr lang="en-US" dirty="0">
                <a:latin typeface="Adobe Heiti Std R" panose="020B0400000000000000" pitchFamily="34" charset="-128"/>
                <a:ea typeface="Adobe Heiti Std R" panose="020B0400000000000000" pitchFamily="34" charset="-128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CB98445-26FC-46E3-A6B3-7C9AAFCB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39" y="1995123"/>
            <a:ext cx="3910457" cy="29056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5378666-C0FB-412C-824D-54EE8F4CD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7"/>
          <a:stretch/>
        </p:blipFill>
        <p:spPr>
          <a:xfrm>
            <a:off x="8182782" y="2058513"/>
            <a:ext cx="4000601" cy="28304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7943E38-8419-49F0-9B30-29CDEEB41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700" y="2345110"/>
            <a:ext cx="4026174" cy="22572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7CBDCCF-8E49-413B-823C-4F81BB992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033" y="2008627"/>
            <a:ext cx="3871709" cy="23526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DD25243-0BB6-4DF7-BDC6-5B6E03D5B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156" y="2406251"/>
            <a:ext cx="3910437" cy="26962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F1589A6-D105-4DF5-8F5E-227FF1D75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175" y="2260288"/>
            <a:ext cx="3943825" cy="2537059"/>
          </a:xfrm>
          <a:prstGeom prst="rect">
            <a:avLst/>
          </a:prstGeom>
        </p:spPr>
      </p:pic>
      <p:pic>
        <p:nvPicPr>
          <p:cNvPr id="13" name="Picture 12" descr="A diagram of a hand lay-up&#10;&#10;AI-generated content may be incorrect.">
            <a:extLst>
              <a:ext uri="{FF2B5EF4-FFF2-40B4-BE49-F238E27FC236}">
                <a16:creationId xmlns:a16="http://schemas.microsoft.com/office/drawing/2014/main" id="{A53510A1-5786-47FA-3750-6951CFC8A6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4378" y="2037232"/>
            <a:ext cx="3945600" cy="2880288"/>
          </a:xfrm>
          <a:prstGeom prst="rect">
            <a:avLst/>
          </a:prstGeom>
        </p:spPr>
      </p:pic>
      <p:pic>
        <p:nvPicPr>
          <p:cNvPr id="15" name="Picture 14" descr="A diagram of a machine&#10;&#10;AI-generated content may be incorrect.">
            <a:extLst>
              <a:ext uri="{FF2B5EF4-FFF2-40B4-BE49-F238E27FC236}">
                <a16:creationId xmlns:a16="http://schemas.microsoft.com/office/drawing/2014/main" id="{5A250575-D37E-B4E9-9A50-356F96EDB5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8175" y="1572126"/>
            <a:ext cx="3945600" cy="30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8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72637" y="181261"/>
            <a:ext cx="3596687" cy="748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Static analysis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7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>
            <a:cxnSpLocks/>
          </p:cNvCxnSpPr>
          <p:nvPr/>
        </p:nvCxnSpPr>
        <p:spPr>
          <a:xfrm flipV="1">
            <a:off x="3561063" y="50072"/>
            <a:ext cx="0" cy="1013184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7C17F167-3883-4280-934E-2FF42574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59" y="1840090"/>
            <a:ext cx="2925999" cy="435901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7A680F6-7964-425A-8ADD-1CF06B046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93" y="1746971"/>
            <a:ext cx="2804403" cy="435901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B0D3C60-3497-4883-B04F-253DC6895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605" y="1680904"/>
            <a:ext cx="3851762" cy="4425085"/>
          </a:xfrm>
          <a:prstGeom prst="rect">
            <a:avLst/>
          </a:prstGeom>
        </p:spPr>
      </p:pic>
      <p:sp>
        <p:nvSpPr>
          <p:cNvPr id="13" name="Arco 12">
            <a:extLst>
              <a:ext uri="{FF2B5EF4-FFF2-40B4-BE49-F238E27FC236}">
                <a16:creationId xmlns:a16="http://schemas.microsoft.com/office/drawing/2014/main" id="{DE7BB5B9-47A0-40D5-A23E-960AA5E872E5}"/>
              </a:ext>
            </a:extLst>
          </p:cNvPr>
          <p:cNvSpPr/>
          <p:nvPr/>
        </p:nvSpPr>
        <p:spPr>
          <a:xfrm rot="10800000">
            <a:off x="9820244" y="3428999"/>
            <a:ext cx="2095498" cy="1246909"/>
          </a:xfrm>
          <a:prstGeom prst="arc">
            <a:avLst>
              <a:gd name="adj1" fmla="val 18942334"/>
              <a:gd name="adj2" fmla="val 3016413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7B3F6626-1F3E-4406-8D2C-BF4D719F7956}"/>
              </a:ext>
            </a:extLst>
          </p:cNvPr>
          <p:cNvSpPr/>
          <p:nvPr/>
        </p:nvSpPr>
        <p:spPr>
          <a:xfrm>
            <a:off x="2944589" y="3893447"/>
            <a:ext cx="962614" cy="401216"/>
          </a:xfrm>
          <a:prstGeom prst="right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F018E72E-6698-4FA8-BA0B-7DA190791A25}"/>
              </a:ext>
            </a:extLst>
          </p:cNvPr>
          <p:cNvSpPr/>
          <p:nvPr/>
        </p:nvSpPr>
        <p:spPr>
          <a:xfrm>
            <a:off x="6903477" y="3893447"/>
            <a:ext cx="962614" cy="401216"/>
          </a:xfrm>
          <a:prstGeom prst="right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7A0C75A-71AD-4CD9-9123-3ED7EB122845}"/>
              </a:ext>
            </a:extLst>
          </p:cNvPr>
          <p:cNvSpPr/>
          <p:nvPr/>
        </p:nvSpPr>
        <p:spPr>
          <a:xfrm>
            <a:off x="6528076" y="5607697"/>
            <a:ext cx="634482" cy="591411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8703FEB2-683F-4C30-9978-2179C04A583E}"/>
              </a:ext>
            </a:extLst>
          </p:cNvPr>
          <p:cNvSpPr/>
          <p:nvPr/>
        </p:nvSpPr>
        <p:spPr>
          <a:xfrm>
            <a:off x="5215570" y="1699999"/>
            <a:ext cx="634482" cy="591411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80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1" grpId="0" animBg="1"/>
      <p:bldP spid="9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659E7B-6C8A-5DC0-B6FD-EEA04271DE63}"/>
              </a:ext>
            </a:extLst>
          </p:cNvPr>
          <p:cNvSpPr/>
          <p:nvPr/>
        </p:nvSpPr>
        <p:spPr>
          <a:xfrm>
            <a:off x="372637" y="181261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50" dirty="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Model construction (1)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E030D0-720F-2086-BAED-78C6E701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8</a:t>
            </a:fld>
            <a:endParaRPr lang="it-IT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B12346CE-86E0-87E7-BC2D-C508E1BFCEB3}"/>
              </a:ext>
            </a:extLst>
          </p:cNvPr>
          <p:cNvCxnSpPr>
            <a:cxnSpLocks/>
          </p:cNvCxnSpPr>
          <p:nvPr/>
        </p:nvCxnSpPr>
        <p:spPr>
          <a:xfrm>
            <a:off x="0" y="1063256"/>
            <a:ext cx="1219200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00AB172A-903F-F55B-CDDB-F747E8194598}"/>
              </a:ext>
            </a:extLst>
          </p:cNvPr>
          <p:cNvCxnSpPr>
            <a:cxnSpLocks/>
          </p:cNvCxnSpPr>
          <p:nvPr/>
        </p:nvCxnSpPr>
        <p:spPr>
          <a:xfrm flipV="1">
            <a:off x="5483381" y="50072"/>
            <a:ext cx="0" cy="1013184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4E224FDC-F22F-44D6-8C96-D6A81300D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77" b="98983" l="9898" r="92833">
                        <a14:foregroundMark x1="39249" y1="9157" x2="40614" y2="8576"/>
                        <a14:foregroundMark x1="37031" y1="8721" x2="49659" y2="7703"/>
                        <a14:foregroundMark x1="49659" y1="7703" x2="36860" y2="6977"/>
                        <a14:foregroundMark x1="36860" y1="6977" x2="34300" y2="11192"/>
                        <a14:foregroundMark x1="66041" y1="85029" x2="26962" y2="92006"/>
                        <a14:foregroundMark x1="26962" y1="92006" x2="54437" y2="97674"/>
                        <a14:foregroundMark x1="54437" y1="97674" x2="82594" y2="97093"/>
                        <a14:foregroundMark x1="82594" y1="97093" x2="76451" y2="87355"/>
                        <a14:foregroundMark x1="76451" y1="87355" x2="63311" y2="83576"/>
                        <a14:foregroundMark x1="36348" y1="91860" x2="22014" y2="94331"/>
                        <a14:foregroundMark x1="22014" y1="94331" x2="37372" y2="96366"/>
                        <a14:foregroundMark x1="37372" y1="96366" x2="51195" y2="95930"/>
                        <a14:foregroundMark x1="51195" y1="95930" x2="41980" y2="95058"/>
                        <a14:foregroundMark x1="36007" y1="91279" x2="21502" y2="94767"/>
                        <a14:foregroundMark x1="21502" y1="94767" x2="34300" y2="97093"/>
                        <a14:foregroundMark x1="34300" y1="97093" x2="31058" y2="92587"/>
                        <a14:foregroundMark x1="26280" y1="93023" x2="12116" y2="95494"/>
                        <a14:foregroundMark x1="12116" y1="95494" x2="24915" y2="98983"/>
                        <a14:foregroundMark x1="24915" y1="98983" x2="18771" y2="95058"/>
                        <a14:foregroundMark x1="77304" y1="88953" x2="81911" y2="93169"/>
                        <a14:foregroundMark x1="80887" y1="90843" x2="79522" y2="94477"/>
                        <a14:foregroundMark x1="80034" y1="90552" x2="92833" y2="90262"/>
                        <a14:foregroundMark x1="92833" y1="90262" x2="81399" y2="95930"/>
                        <a14:foregroundMark x1="81399" y1="95930" x2="81399" y2="95930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6904" y="1607347"/>
            <a:ext cx="3806337" cy="44688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CB2CFC-354E-4A6D-8DC5-4342342D0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217" y="1788405"/>
            <a:ext cx="3943983" cy="4139604"/>
          </a:xfrm>
          <a:prstGeom prst="rect">
            <a:avLst/>
          </a:prstGeom>
        </p:spPr>
      </p:pic>
      <p:pic>
        <p:nvPicPr>
          <p:cNvPr id="11" name="Elemento grafico 10" descr="Frecce chevron">
            <a:extLst>
              <a:ext uri="{FF2B5EF4-FFF2-40B4-BE49-F238E27FC236}">
                <a16:creationId xmlns:a16="http://schemas.microsoft.com/office/drawing/2014/main" id="{8D974F43-2775-42CF-A3D1-6E2BCBB64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3852" y="2943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7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>
            <a:extLst>
              <a:ext uri="{FF2B5EF4-FFF2-40B4-BE49-F238E27FC236}">
                <a16:creationId xmlns:a16="http://schemas.microsoft.com/office/drawing/2014/main" id="{95257D7D-9629-0F44-6942-C7D417913FDD}"/>
              </a:ext>
            </a:extLst>
          </p:cNvPr>
          <p:cNvSpPr/>
          <p:nvPr/>
        </p:nvSpPr>
        <p:spPr>
          <a:xfrm>
            <a:off x="4611036" y="312510"/>
            <a:ext cx="48040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A179E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  <a:cs typeface="Libre Baskerville" pitchFamily="34" charset="-120"/>
              </a:rPr>
              <a:t>Model construction (2)</a:t>
            </a:r>
            <a:endParaRPr lang="en-US" sz="3550" dirty="0">
              <a:solidFill>
                <a:srgbClr val="1A179E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E2F72788-16AC-BB59-724A-E3057990EDDB}"/>
              </a:ext>
            </a:extLst>
          </p:cNvPr>
          <p:cNvCxnSpPr>
            <a:cxnSpLocks/>
          </p:cNvCxnSpPr>
          <p:nvPr/>
        </p:nvCxnSpPr>
        <p:spPr>
          <a:xfrm>
            <a:off x="4170556" y="1036066"/>
            <a:ext cx="8098040" cy="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E41E4E52-9930-00C6-D67A-F0CB37D061C9}"/>
              </a:ext>
            </a:extLst>
          </p:cNvPr>
          <p:cNvCxnSpPr/>
          <p:nvPr/>
        </p:nvCxnSpPr>
        <p:spPr>
          <a:xfrm>
            <a:off x="4170556" y="0"/>
            <a:ext cx="0" cy="6858000"/>
          </a:xfrm>
          <a:prstGeom prst="line">
            <a:avLst/>
          </a:prstGeom>
          <a:ln>
            <a:solidFill>
              <a:srgbClr val="EBE8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egnaposto numero diapositiva 28">
            <a:extLst>
              <a:ext uri="{FF2B5EF4-FFF2-40B4-BE49-F238E27FC236}">
                <a16:creationId xmlns:a16="http://schemas.microsoft.com/office/drawing/2014/main" id="{B9E7A672-60F7-0165-0ACB-AC7D33A4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06BD9-33D9-CE4B-A38C-4D2338A83A52}" type="slidenum">
              <a:rPr lang="it-IT" smtClean="0"/>
              <a:t>9</a:t>
            </a:fld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5456564B-2EBD-4123-986E-B39AA58BC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5" t="66" r="4472" b="-66"/>
          <a:stretch/>
        </p:blipFill>
        <p:spPr>
          <a:xfrm>
            <a:off x="-1" y="0"/>
            <a:ext cx="4170553" cy="6862526"/>
          </a:xfrm>
          <a:prstGeom prst="rect">
            <a:avLst/>
          </a:prstGeom>
        </p:spPr>
      </p:pic>
      <p:graphicFrame>
        <p:nvGraphicFramePr>
          <p:cNvPr id="34" name="Diagramma 33">
            <a:extLst>
              <a:ext uri="{FF2B5EF4-FFF2-40B4-BE49-F238E27FC236}">
                <a16:creationId xmlns:a16="http://schemas.microsoft.com/office/drawing/2014/main" id="{C306F11A-AEE0-40EB-9531-E972BF3CF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9549915"/>
              </p:ext>
            </p:extLst>
          </p:nvPr>
        </p:nvGraphicFramePr>
        <p:xfrm>
          <a:off x="4465553" y="1353680"/>
          <a:ext cx="7326388" cy="4621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Immagine 34">
            <a:extLst>
              <a:ext uri="{FF2B5EF4-FFF2-40B4-BE49-F238E27FC236}">
                <a16:creationId xmlns:a16="http://schemas.microsoft.com/office/drawing/2014/main" id="{83EAF647-1C12-4A38-9B42-4801376BAA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11" r="7428"/>
          <a:stretch/>
        </p:blipFill>
        <p:spPr>
          <a:xfrm>
            <a:off x="0" y="-16739"/>
            <a:ext cx="4159233" cy="6874739"/>
          </a:xfrm>
          <a:prstGeom prst="rect">
            <a:avLst/>
          </a:prstGeom>
        </p:spPr>
      </p:pic>
      <p:pic>
        <p:nvPicPr>
          <p:cNvPr id="1026" name="Picture 2" descr="Membrane ">
            <a:extLst>
              <a:ext uri="{FF2B5EF4-FFF2-40B4-BE49-F238E27FC236}">
                <a16:creationId xmlns:a16="http://schemas.microsoft.com/office/drawing/2014/main" id="{6A970A31-4158-4C6A-A3FB-3F31B307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32" y="1784133"/>
            <a:ext cx="613021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nce ">
            <a:extLst>
              <a:ext uri="{FF2B5EF4-FFF2-40B4-BE49-F238E27FC236}">
                <a16:creationId xmlns:a16="http://schemas.microsoft.com/office/drawing/2014/main" id="{30448A6F-8260-42F1-A7C5-D265260F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2790586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terial ">
            <a:extLst>
              <a:ext uri="{FF2B5EF4-FFF2-40B4-BE49-F238E27FC236}">
                <a16:creationId xmlns:a16="http://schemas.microsoft.com/office/drawing/2014/main" id="{D3955CA1-4951-4295-A08D-2C24A3B7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36" y="487549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nce ">
            <a:extLst>
              <a:ext uri="{FF2B5EF4-FFF2-40B4-BE49-F238E27FC236}">
                <a16:creationId xmlns:a16="http://schemas.microsoft.com/office/drawing/2014/main" id="{EDB97CE4-628F-4156-8E01-E23E0E66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286" y="3869039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4F5B179-CA41-41F9-8B54-F5FA49BDB84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324"/>
          <a:stretch/>
        </p:blipFill>
        <p:spPr>
          <a:xfrm>
            <a:off x="70362" y="-21262"/>
            <a:ext cx="4087325" cy="68960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29925D1-D0A8-4879-A5A5-134C07CF21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4248"/>
          <a:stretch/>
        </p:blipFill>
        <p:spPr>
          <a:xfrm>
            <a:off x="70362" y="4777274"/>
            <a:ext cx="4087325" cy="208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F5376085-3947-418A-B634-854A767777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graphicEl>
                                              <a:dgm id="{F5376085-3947-418A-B634-854A767777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DDAF753C-3269-48A6-B491-1B8D265A7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graphicEl>
                                              <a:dgm id="{DDAF753C-3269-48A6-B491-1B8D265A78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8974853A-839B-44C2-BDFA-7BE536DE2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graphicEl>
                                              <a:dgm id="{8974853A-839B-44C2-BDFA-7BE536DE2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4DFE7925-98AF-41FE-9FAD-7F15B8513F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graphicEl>
                                              <a:dgm id="{4DFE7925-98AF-41FE-9FAD-7F15B8513F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82FB8DF7-C552-4687-83E9-AA9CAFF41C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>
                                            <p:graphicEl>
                                              <a:dgm id="{82FB8DF7-C552-4687-83E9-AA9CAFF41C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7FE290FC-2052-4BD0-A333-979A407EA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>
                                            <p:graphicEl>
                                              <a:dgm id="{7FE290FC-2052-4BD0-A333-979A407EA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38C6C1E5-59A2-45C9-9113-FA97B01FD9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>
                                            <p:graphicEl>
                                              <a:dgm id="{38C6C1E5-59A2-45C9-9113-FA97B01FD9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8A0A5151-5413-4890-8C10-824128045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graphicEl>
                                              <a:dgm id="{8A0A5151-5413-4890-8C10-824128045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graphicEl>
                                              <a:dgm id="{92C5F0F9-27D3-4470-A454-8A87B4AC0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>
                                            <p:graphicEl>
                                              <a:dgm id="{92C5F0F9-27D3-4470-A454-8A87B4AC0D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C2778DF5ADA864280DD381190C442E7" ma:contentTypeVersion="14" ma:contentTypeDescription="Creare un nuovo documento." ma:contentTypeScope="" ma:versionID="b5f367fcb14d59e2502a79fe2d55f34f">
  <xsd:schema xmlns:xsd="http://www.w3.org/2001/XMLSchema" xmlns:xs="http://www.w3.org/2001/XMLSchema" xmlns:p="http://schemas.microsoft.com/office/2006/metadata/properties" xmlns:ns3="ff1261a5-caef-4e11-be6a-ff3b922128e3" xmlns:ns4="8da58eca-6263-4c6d-a080-c9190df7d2f8" targetNamespace="http://schemas.microsoft.com/office/2006/metadata/properties" ma:root="true" ma:fieldsID="fea0e0a6f67d992730cbc02956b05064" ns3:_="" ns4:_="">
    <xsd:import namespace="ff1261a5-caef-4e11-be6a-ff3b922128e3"/>
    <xsd:import namespace="8da58eca-6263-4c6d-a080-c9190df7d2f8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SystemTags" minOccurs="0"/>
                <xsd:element ref="ns3:MediaLengthInSecond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1261a5-caef-4e11-be6a-ff3b922128e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a58eca-6263-4c6d-a080-c9190df7d2f8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f1261a5-caef-4e11-be6a-ff3b922128e3" xsi:nil="true"/>
  </documentManagement>
</p:properties>
</file>

<file path=customXml/itemProps1.xml><?xml version="1.0" encoding="utf-8"?>
<ds:datastoreItem xmlns:ds="http://schemas.openxmlformats.org/officeDocument/2006/customXml" ds:itemID="{C8EF6436-C600-4009-8317-F55E2E495E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1CE209-CFF7-4DFD-9917-7BE5774C2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1261a5-caef-4e11-be6a-ff3b922128e3"/>
    <ds:schemaRef ds:uri="8da58eca-6263-4c6d-a080-c9190df7d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410E5E3-CC99-40A1-9BC7-8815C962D00A}">
  <ds:schemaRefs>
    <ds:schemaRef ds:uri="http://www.w3.org/XML/1998/namespace"/>
    <ds:schemaRef ds:uri="ff1261a5-caef-4e11-be6a-ff3b922128e3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8da58eca-6263-4c6d-a080-c9190df7d2f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565</Words>
  <Application>Microsoft Office PowerPoint</Application>
  <PresentationFormat>Widescreen</PresentationFormat>
  <Paragraphs>176</Paragraphs>
  <Slides>23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1" baseType="lpstr">
      <vt:lpstr>Adobe Fan Heiti Std B</vt:lpstr>
      <vt:lpstr>Adobe Heiti Std R</vt:lpstr>
      <vt:lpstr>Arial</vt:lpstr>
      <vt:lpstr>Calibri</vt:lpstr>
      <vt:lpstr>Calibri Light</vt:lpstr>
      <vt:lpstr>Cambria Math</vt:lpstr>
      <vt:lpstr>Open Sans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Consiglio di Sezione 13 marzo 2023</dc:title>
  <dc:creator>Alberto Cesare Luigi Redaelli</dc:creator>
  <cp:lastModifiedBy>Fabio Marchi</cp:lastModifiedBy>
  <cp:revision>35</cp:revision>
  <dcterms:created xsi:type="dcterms:W3CDTF">2023-03-13T17:26:41Z</dcterms:created>
  <dcterms:modified xsi:type="dcterms:W3CDTF">2025-06-09T08:17:02Z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0x0101005C2778DF5ADA864280DD381190C442E7</vt:lpwstr>
  </property>
</Properties>
</file>